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961" r:id="rId3"/>
    <p:sldId id="960" r:id="rId4"/>
    <p:sldId id="955" r:id="rId5"/>
    <p:sldId id="257" r:id="rId6"/>
    <p:sldId id="953" r:id="rId7"/>
    <p:sldId id="956" r:id="rId8"/>
    <p:sldId id="958" r:id="rId9"/>
    <p:sldId id="959" r:id="rId10"/>
    <p:sldId id="939" r:id="rId11"/>
    <p:sldId id="966" r:id="rId12"/>
    <p:sldId id="967" r:id="rId13"/>
    <p:sldId id="968" r:id="rId14"/>
    <p:sldId id="963" r:id="rId15"/>
    <p:sldId id="957" r:id="rId16"/>
    <p:sldId id="965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44C83D-6F11-40CD-9DF4-22328FD27FD5}" v="8" dt="2026-03-10T18:41:54.2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3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Relationship Id="rId27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vian Close" userId="e4aa2e56-1f16-4e79-a41d-a49c547fa4e8" providerId="ADAL" clId="{BA73F029-8289-42CF-9F16-8133DC4E4F5F}"/>
    <pc:docChg chg="undo custSel addSld delSld modSld sldOrd">
      <pc:chgData name="Ravian Close" userId="e4aa2e56-1f16-4e79-a41d-a49c547fa4e8" providerId="ADAL" clId="{BA73F029-8289-42CF-9F16-8133DC4E4F5F}" dt="2026-03-11T07:19:35.187" v="1315" actId="1035"/>
      <pc:docMkLst>
        <pc:docMk/>
      </pc:docMkLst>
      <pc:sldChg chg="modSp mod">
        <pc:chgData name="Ravian Close" userId="e4aa2e56-1f16-4e79-a41d-a49c547fa4e8" providerId="ADAL" clId="{BA73F029-8289-42CF-9F16-8133DC4E4F5F}" dt="2026-03-11T07:19:35.187" v="1315" actId="1035"/>
        <pc:sldMkLst>
          <pc:docMk/>
          <pc:sldMk cId="878019891" sldId="256"/>
        </pc:sldMkLst>
        <pc:picChg chg="mod">
          <ac:chgData name="Ravian Close" userId="e4aa2e56-1f16-4e79-a41d-a49c547fa4e8" providerId="ADAL" clId="{BA73F029-8289-42CF-9F16-8133DC4E4F5F}" dt="2026-03-11T07:19:35.187" v="1315" actId="1035"/>
          <ac:picMkLst>
            <pc:docMk/>
            <pc:sldMk cId="878019891" sldId="256"/>
            <ac:picMk id="5" creationId="{1949E77E-625C-3FCF-3425-A342C13E1BAB}"/>
          </ac:picMkLst>
        </pc:picChg>
      </pc:sldChg>
      <pc:sldChg chg="addSp delSp modSp mod">
        <pc:chgData name="Ravian Close" userId="e4aa2e56-1f16-4e79-a41d-a49c547fa4e8" providerId="ADAL" clId="{BA73F029-8289-42CF-9F16-8133DC4E4F5F}" dt="2026-03-10T18:42:36.830" v="1310" actId="14100"/>
        <pc:sldMkLst>
          <pc:docMk/>
          <pc:sldMk cId="2857332997" sldId="939"/>
        </pc:sldMkLst>
        <pc:spChg chg="del mod">
          <ac:chgData name="Ravian Close" userId="e4aa2e56-1f16-4e79-a41d-a49c547fa4e8" providerId="ADAL" clId="{BA73F029-8289-42CF-9F16-8133DC4E4F5F}" dt="2026-03-10T18:42:19.981" v="1308" actId="478"/>
          <ac:spMkLst>
            <pc:docMk/>
            <pc:sldMk cId="2857332997" sldId="939"/>
            <ac:spMk id="6" creationId="{8D31B4A0-B48C-B066-798E-FDA51DCF17E0}"/>
          </ac:spMkLst>
        </pc:spChg>
        <pc:spChg chg="del">
          <ac:chgData name="Ravian Close" userId="e4aa2e56-1f16-4e79-a41d-a49c547fa4e8" providerId="ADAL" clId="{BA73F029-8289-42CF-9F16-8133DC4E4F5F}" dt="2026-03-10T18:42:24.008" v="1309" actId="478"/>
          <ac:spMkLst>
            <pc:docMk/>
            <pc:sldMk cId="2857332997" sldId="939"/>
            <ac:spMk id="7" creationId="{DB5DA014-18A8-9C40-CB54-8A719D6BE567}"/>
          </ac:spMkLst>
        </pc:spChg>
        <pc:picChg chg="add mod">
          <ac:chgData name="Ravian Close" userId="e4aa2e56-1f16-4e79-a41d-a49c547fa4e8" providerId="ADAL" clId="{BA73F029-8289-42CF-9F16-8133DC4E4F5F}" dt="2026-03-10T18:42:36.830" v="1310" actId="14100"/>
          <ac:picMkLst>
            <pc:docMk/>
            <pc:sldMk cId="2857332997" sldId="939"/>
            <ac:picMk id="3" creationId="{18901807-6642-BB68-405D-EC6851DA2712}"/>
          </ac:picMkLst>
        </pc:picChg>
        <pc:picChg chg="del">
          <ac:chgData name="Ravian Close" userId="e4aa2e56-1f16-4e79-a41d-a49c547fa4e8" providerId="ADAL" clId="{BA73F029-8289-42CF-9F16-8133DC4E4F5F}" dt="2026-03-10T18:42:08.400" v="1301" actId="478"/>
          <ac:picMkLst>
            <pc:docMk/>
            <pc:sldMk cId="2857332997" sldId="939"/>
            <ac:picMk id="5" creationId="{71E1FDC5-5D8C-1969-D7ED-406F5467E287}"/>
          </ac:picMkLst>
        </pc:picChg>
      </pc:sldChg>
      <pc:sldChg chg="ord">
        <pc:chgData name="Ravian Close" userId="e4aa2e56-1f16-4e79-a41d-a49c547fa4e8" providerId="ADAL" clId="{BA73F029-8289-42CF-9F16-8133DC4E4F5F}" dt="2026-03-10T10:21:44.599" v="1"/>
        <pc:sldMkLst>
          <pc:docMk/>
          <pc:sldMk cId="386538654" sldId="956"/>
        </pc:sldMkLst>
      </pc:sldChg>
      <pc:sldChg chg="modSp mod">
        <pc:chgData name="Ravian Close" userId="e4aa2e56-1f16-4e79-a41d-a49c547fa4e8" providerId="ADAL" clId="{BA73F029-8289-42CF-9F16-8133DC4E4F5F}" dt="2026-03-10T18:35:53.539" v="1280" actId="14100"/>
        <pc:sldMkLst>
          <pc:docMk/>
          <pc:sldMk cId="3267779059" sldId="959"/>
        </pc:sldMkLst>
        <pc:spChg chg="mod">
          <ac:chgData name="Ravian Close" userId="e4aa2e56-1f16-4e79-a41d-a49c547fa4e8" providerId="ADAL" clId="{BA73F029-8289-42CF-9F16-8133DC4E4F5F}" dt="2026-03-10T18:35:53.539" v="1280" actId="14100"/>
          <ac:spMkLst>
            <pc:docMk/>
            <pc:sldMk cId="3267779059" sldId="959"/>
            <ac:spMk id="3" creationId="{AF2C75CE-21B5-D30D-8751-6B16E498981F}"/>
          </ac:spMkLst>
        </pc:spChg>
      </pc:sldChg>
      <pc:sldChg chg="del">
        <pc:chgData name="Ravian Close" userId="e4aa2e56-1f16-4e79-a41d-a49c547fa4e8" providerId="ADAL" clId="{BA73F029-8289-42CF-9F16-8133DC4E4F5F}" dt="2026-03-10T15:58:23.140" v="1069" actId="47"/>
        <pc:sldMkLst>
          <pc:docMk/>
          <pc:sldMk cId="1686165911" sldId="962"/>
        </pc:sldMkLst>
      </pc:sldChg>
      <pc:sldChg chg="modSp new mod ord">
        <pc:chgData name="Ravian Close" userId="e4aa2e56-1f16-4e79-a41d-a49c547fa4e8" providerId="ADAL" clId="{BA73F029-8289-42CF-9F16-8133DC4E4F5F}" dt="2026-03-10T16:00:53.249" v="1155"/>
        <pc:sldMkLst>
          <pc:docMk/>
          <pc:sldMk cId="666951445" sldId="963"/>
        </pc:sldMkLst>
        <pc:spChg chg="mod">
          <ac:chgData name="Ravian Close" userId="e4aa2e56-1f16-4e79-a41d-a49c547fa4e8" providerId="ADAL" clId="{BA73F029-8289-42CF-9F16-8133DC4E4F5F}" dt="2026-03-10T10:21:57.957" v="10" actId="20577"/>
          <ac:spMkLst>
            <pc:docMk/>
            <pc:sldMk cId="666951445" sldId="963"/>
            <ac:spMk id="2" creationId="{112006C4-77CE-BD06-B2C0-FE550F6319C5}"/>
          </ac:spMkLst>
        </pc:spChg>
        <pc:spChg chg="mod">
          <ac:chgData name="Ravian Close" userId="e4aa2e56-1f16-4e79-a41d-a49c547fa4e8" providerId="ADAL" clId="{BA73F029-8289-42CF-9F16-8133DC4E4F5F}" dt="2026-03-10T16:00:45.095" v="1153" actId="20577"/>
          <ac:spMkLst>
            <pc:docMk/>
            <pc:sldMk cId="666951445" sldId="963"/>
            <ac:spMk id="3" creationId="{D6A016EF-57A1-6AA7-3BD2-C3361E09A91C}"/>
          </ac:spMkLst>
        </pc:spChg>
      </pc:sldChg>
      <pc:sldChg chg="modSp new del mod">
        <pc:chgData name="Ravian Close" userId="e4aa2e56-1f16-4e79-a41d-a49c547fa4e8" providerId="ADAL" clId="{BA73F029-8289-42CF-9F16-8133DC4E4F5F}" dt="2026-03-10T16:03:18.681" v="1275" actId="47"/>
        <pc:sldMkLst>
          <pc:docMk/>
          <pc:sldMk cId="410690950" sldId="964"/>
        </pc:sldMkLst>
        <pc:spChg chg="mod">
          <ac:chgData name="Ravian Close" userId="e4aa2e56-1f16-4e79-a41d-a49c547fa4e8" providerId="ADAL" clId="{BA73F029-8289-42CF-9F16-8133DC4E4F5F}" dt="2026-03-10T10:22:09.901" v="23" actId="20577"/>
          <ac:spMkLst>
            <pc:docMk/>
            <pc:sldMk cId="410690950" sldId="964"/>
            <ac:spMk id="2" creationId="{06A505F0-A1EA-96D4-4424-121392AA8EFC}"/>
          </ac:spMkLst>
        </pc:spChg>
        <pc:spChg chg="mod">
          <ac:chgData name="Ravian Close" userId="e4aa2e56-1f16-4e79-a41d-a49c547fa4e8" providerId="ADAL" clId="{BA73F029-8289-42CF-9F16-8133DC4E4F5F}" dt="2026-03-10T10:22:13.362" v="30" actId="20577"/>
          <ac:spMkLst>
            <pc:docMk/>
            <pc:sldMk cId="410690950" sldId="964"/>
            <ac:spMk id="3" creationId="{41CA6CBB-C980-8329-188B-3BD576934EA7}"/>
          </ac:spMkLst>
        </pc:spChg>
      </pc:sldChg>
      <pc:sldChg chg="addSp modSp new mod setBg">
        <pc:chgData name="Ravian Close" userId="e4aa2e56-1f16-4e79-a41d-a49c547fa4e8" providerId="ADAL" clId="{BA73F029-8289-42CF-9F16-8133DC4E4F5F}" dt="2026-03-10T16:03:03.643" v="1274" actId="27636"/>
        <pc:sldMkLst>
          <pc:docMk/>
          <pc:sldMk cId="3634646712" sldId="965"/>
        </pc:sldMkLst>
        <pc:spChg chg="mod">
          <ac:chgData name="Ravian Close" userId="e4aa2e56-1f16-4e79-a41d-a49c547fa4e8" providerId="ADAL" clId="{BA73F029-8289-42CF-9F16-8133DC4E4F5F}" dt="2026-03-10T16:02:47.513" v="1270" actId="26606"/>
          <ac:spMkLst>
            <pc:docMk/>
            <pc:sldMk cId="3634646712" sldId="965"/>
            <ac:spMk id="2" creationId="{7CBEF401-1855-7F52-3E62-21113637B83A}"/>
          </ac:spMkLst>
        </pc:spChg>
        <pc:spChg chg="mod">
          <ac:chgData name="Ravian Close" userId="e4aa2e56-1f16-4e79-a41d-a49c547fa4e8" providerId="ADAL" clId="{BA73F029-8289-42CF-9F16-8133DC4E4F5F}" dt="2026-03-10T16:03:03.643" v="1274" actId="27636"/>
          <ac:spMkLst>
            <pc:docMk/>
            <pc:sldMk cId="3634646712" sldId="965"/>
            <ac:spMk id="3" creationId="{5E26AC82-DB06-6B5C-13D2-F450DC17A6FE}"/>
          </ac:spMkLst>
        </pc:spChg>
        <pc:picChg chg="add mod">
          <ac:chgData name="Ravian Close" userId="e4aa2e56-1f16-4e79-a41d-a49c547fa4e8" providerId="ADAL" clId="{BA73F029-8289-42CF-9F16-8133DC4E4F5F}" dt="2026-03-10T16:02:47.513" v="1270" actId="26606"/>
          <ac:picMkLst>
            <pc:docMk/>
            <pc:sldMk cId="3634646712" sldId="965"/>
            <ac:picMk id="4" creationId="{80007C52-2DF2-E881-BDAD-3AC6BB7CA6AE}"/>
          </ac:picMkLst>
        </pc:picChg>
        <pc:cxnChg chg="add">
          <ac:chgData name="Ravian Close" userId="e4aa2e56-1f16-4e79-a41d-a49c547fa4e8" providerId="ADAL" clId="{BA73F029-8289-42CF-9F16-8133DC4E4F5F}" dt="2026-03-10T16:02:47.513" v="1270" actId="26606"/>
          <ac:cxnSpMkLst>
            <pc:docMk/>
            <pc:sldMk cId="3634646712" sldId="965"/>
            <ac:cxnSpMk id="9" creationId="{FC23E3B9-5ABF-58B3-E2B0-E9A5DAA90037}"/>
          </ac:cxnSpMkLst>
        </pc:cxnChg>
      </pc:sldChg>
      <pc:sldChg chg="addSp modSp new mod setBg setClrOvrMap">
        <pc:chgData name="Ravian Close" userId="e4aa2e56-1f16-4e79-a41d-a49c547fa4e8" providerId="ADAL" clId="{BA73F029-8289-42CF-9F16-8133DC4E4F5F}" dt="2026-03-10T15:46:54.060" v="790" actId="26606"/>
        <pc:sldMkLst>
          <pc:docMk/>
          <pc:sldMk cId="2263598593" sldId="966"/>
        </pc:sldMkLst>
        <pc:spChg chg="mod">
          <ac:chgData name="Ravian Close" userId="e4aa2e56-1f16-4e79-a41d-a49c547fa4e8" providerId="ADAL" clId="{BA73F029-8289-42CF-9F16-8133DC4E4F5F}" dt="2026-03-10T15:46:54.060" v="790" actId="26606"/>
          <ac:spMkLst>
            <pc:docMk/>
            <pc:sldMk cId="2263598593" sldId="966"/>
            <ac:spMk id="2" creationId="{183FDB44-4361-4414-6105-40E5E10C46A4}"/>
          </ac:spMkLst>
        </pc:spChg>
        <pc:spChg chg="mod">
          <ac:chgData name="Ravian Close" userId="e4aa2e56-1f16-4e79-a41d-a49c547fa4e8" providerId="ADAL" clId="{BA73F029-8289-42CF-9F16-8133DC4E4F5F}" dt="2026-03-10T15:46:54.060" v="790" actId="26606"/>
          <ac:spMkLst>
            <pc:docMk/>
            <pc:sldMk cId="2263598593" sldId="966"/>
            <ac:spMk id="3" creationId="{A32571AF-3E5A-E96C-F5BB-53BD5AA25F7C}"/>
          </ac:spMkLst>
        </pc:spChg>
        <pc:spChg chg="add">
          <ac:chgData name="Ravian Close" userId="e4aa2e56-1f16-4e79-a41d-a49c547fa4e8" providerId="ADAL" clId="{BA73F029-8289-42CF-9F16-8133DC4E4F5F}" dt="2026-03-10T15:46:54.060" v="790" actId="26606"/>
          <ac:spMkLst>
            <pc:docMk/>
            <pc:sldMk cId="2263598593" sldId="966"/>
            <ac:spMk id="9" creationId="{9228552E-C8B1-4A80-8448-0787CE0FC704}"/>
          </ac:spMkLst>
        </pc:spChg>
        <pc:picChg chg="add mod ord">
          <ac:chgData name="Ravian Close" userId="e4aa2e56-1f16-4e79-a41d-a49c547fa4e8" providerId="ADAL" clId="{BA73F029-8289-42CF-9F16-8133DC4E4F5F}" dt="2026-03-10T15:46:54.060" v="790" actId="26606"/>
          <ac:picMkLst>
            <pc:docMk/>
            <pc:sldMk cId="2263598593" sldId="966"/>
            <ac:picMk id="4" creationId="{320911DA-B837-CB83-68C0-78ACC47291A7}"/>
          </ac:picMkLst>
        </pc:picChg>
      </pc:sldChg>
      <pc:sldChg chg="addSp modSp new mod setBg">
        <pc:chgData name="Ravian Close" userId="e4aa2e56-1f16-4e79-a41d-a49c547fa4e8" providerId="ADAL" clId="{BA73F029-8289-42CF-9F16-8133DC4E4F5F}" dt="2026-03-10T18:38:01.988" v="1289" actId="20577"/>
        <pc:sldMkLst>
          <pc:docMk/>
          <pc:sldMk cId="3243053297" sldId="967"/>
        </pc:sldMkLst>
        <pc:spChg chg="mod">
          <ac:chgData name="Ravian Close" userId="e4aa2e56-1f16-4e79-a41d-a49c547fa4e8" providerId="ADAL" clId="{BA73F029-8289-42CF-9F16-8133DC4E4F5F}" dt="2026-03-10T15:51:48.846" v="794" actId="26606"/>
          <ac:spMkLst>
            <pc:docMk/>
            <pc:sldMk cId="3243053297" sldId="967"/>
            <ac:spMk id="2" creationId="{5AD1BD44-842F-D4B5-8A64-08D0F6299F23}"/>
          </ac:spMkLst>
        </pc:spChg>
        <pc:spChg chg="mod">
          <ac:chgData name="Ravian Close" userId="e4aa2e56-1f16-4e79-a41d-a49c547fa4e8" providerId="ADAL" clId="{BA73F029-8289-42CF-9F16-8133DC4E4F5F}" dt="2026-03-10T18:38:01.988" v="1289" actId="20577"/>
          <ac:spMkLst>
            <pc:docMk/>
            <pc:sldMk cId="3243053297" sldId="967"/>
            <ac:spMk id="3" creationId="{D0C3CC58-8C67-9B1F-73C4-53F2B02CF401}"/>
          </ac:spMkLst>
        </pc:spChg>
        <pc:spChg chg="add">
          <ac:chgData name="Ravian Close" userId="e4aa2e56-1f16-4e79-a41d-a49c547fa4e8" providerId="ADAL" clId="{BA73F029-8289-42CF-9F16-8133DC4E4F5F}" dt="2026-03-10T15:51:48.846" v="794" actId="26606"/>
          <ac:spMkLst>
            <pc:docMk/>
            <pc:sldMk cId="3243053297" sldId="967"/>
            <ac:spMk id="11" creationId="{DF8BC164-E230-753F-2C7E-B4EE7BA77CF1}"/>
          </ac:spMkLst>
        </pc:spChg>
        <pc:picChg chg="add mod">
          <ac:chgData name="Ravian Close" userId="e4aa2e56-1f16-4e79-a41d-a49c547fa4e8" providerId="ADAL" clId="{BA73F029-8289-42CF-9F16-8133DC4E4F5F}" dt="2026-03-10T15:51:48.846" v="794" actId="26606"/>
          <ac:picMkLst>
            <pc:docMk/>
            <pc:sldMk cId="3243053297" sldId="967"/>
            <ac:picMk id="4" creationId="{9CFA08CC-1CC6-89C5-F9B6-C65CAC9DC739}"/>
          </ac:picMkLst>
        </pc:picChg>
        <pc:cxnChg chg="add">
          <ac:chgData name="Ravian Close" userId="e4aa2e56-1f16-4e79-a41d-a49c547fa4e8" providerId="ADAL" clId="{BA73F029-8289-42CF-9F16-8133DC4E4F5F}" dt="2026-03-10T15:51:48.846" v="794" actId="26606"/>
          <ac:cxnSpMkLst>
            <pc:docMk/>
            <pc:sldMk cId="3243053297" sldId="967"/>
            <ac:cxnSpMk id="9" creationId="{FC23E3B9-5ABF-58B3-E2B0-E9A5DAA90037}"/>
          </ac:cxnSpMkLst>
        </pc:cxnChg>
      </pc:sldChg>
      <pc:sldChg chg="addSp modSp new mod setBg">
        <pc:chgData name="Ravian Close" userId="e4aa2e56-1f16-4e79-a41d-a49c547fa4e8" providerId="ADAL" clId="{BA73F029-8289-42CF-9F16-8133DC4E4F5F}" dt="2026-03-10T18:39:38.080" v="1297" actId="6549"/>
        <pc:sldMkLst>
          <pc:docMk/>
          <pc:sldMk cId="3773444944" sldId="968"/>
        </pc:sldMkLst>
        <pc:spChg chg="mod">
          <ac:chgData name="Ravian Close" userId="e4aa2e56-1f16-4e79-a41d-a49c547fa4e8" providerId="ADAL" clId="{BA73F029-8289-42CF-9F16-8133DC4E4F5F}" dt="2026-03-10T15:58:13.399" v="1068" actId="26606"/>
          <ac:spMkLst>
            <pc:docMk/>
            <pc:sldMk cId="3773444944" sldId="968"/>
            <ac:spMk id="2" creationId="{D822E6D5-8AC2-AE22-BF0C-3E23061B1630}"/>
          </ac:spMkLst>
        </pc:spChg>
        <pc:spChg chg="mod">
          <ac:chgData name="Ravian Close" userId="e4aa2e56-1f16-4e79-a41d-a49c547fa4e8" providerId="ADAL" clId="{BA73F029-8289-42CF-9F16-8133DC4E4F5F}" dt="2026-03-10T15:58:13.399" v="1068" actId="26606"/>
          <ac:spMkLst>
            <pc:docMk/>
            <pc:sldMk cId="3773444944" sldId="968"/>
            <ac:spMk id="3" creationId="{FBFF0E59-5169-26C3-1C52-A726C8A80384}"/>
          </ac:spMkLst>
        </pc:spChg>
        <pc:spChg chg="add mod">
          <ac:chgData name="Ravian Close" userId="e4aa2e56-1f16-4e79-a41d-a49c547fa4e8" providerId="ADAL" clId="{BA73F029-8289-42CF-9F16-8133DC4E4F5F}" dt="2026-03-10T18:39:38.080" v="1297" actId="6549"/>
          <ac:spMkLst>
            <pc:docMk/>
            <pc:sldMk cId="3773444944" sldId="968"/>
            <ac:spMk id="6" creationId="{266995DA-269A-41C2-3C02-786ED6AF1464}"/>
          </ac:spMkLst>
        </pc:spChg>
        <pc:picChg chg="add mod">
          <ac:chgData name="Ravian Close" userId="e4aa2e56-1f16-4e79-a41d-a49c547fa4e8" providerId="ADAL" clId="{BA73F029-8289-42CF-9F16-8133DC4E4F5F}" dt="2026-03-10T15:58:13.399" v="1068" actId="26606"/>
          <ac:picMkLst>
            <pc:docMk/>
            <pc:sldMk cId="3773444944" sldId="968"/>
            <ac:picMk id="4" creationId="{C23F8C5A-A783-355B-71B0-5697A42EE484}"/>
          </ac:picMkLst>
        </pc:picChg>
        <pc:cxnChg chg="add">
          <ac:chgData name="Ravian Close" userId="e4aa2e56-1f16-4e79-a41d-a49c547fa4e8" providerId="ADAL" clId="{BA73F029-8289-42CF-9F16-8133DC4E4F5F}" dt="2026-03-10T15:58:13.399" v="1068" actId="26606"/>
          <ac:cxnSpMkLst>
            <pc:docMk/>
            <pc:sldMk cId="3773444944" sldId="968"/>
            <ac:cxnSpMk id="9" creationId="{FC23E3B9-5ABF-58B3-E2B0-E9A5DAA90037}"/>
          </ac:cxnSpMkLst>
        </pc:cxnChg>
      </pc:sldChg>
      <pc:sldChg chg="new del">
        <pc:chgData name="Ravian Close" userId="e4aa2e56-1f16-4e79-a41d-a49c547fa4e8" providerId="ADAL" clId="{BA73F029-8289-42CF-9F16-8133DC4E4F5F}" dt="2026-03-11T07:14:18.093" v="1312" actId="680"/>
        <pc:sldMkLst>
          <pc:docMk/>
          <pc:sldMk cId="741490887" sldId="969"/>
        </pc:sldMkLst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3F7C56-8219-4AFC-8196-6D92198E1794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59146B7-1FB8-45B7-A54B-5D8A78BF2DF1}">
      <dgm:prSet/>
      <dgm:spPr/>
      <dgm:t>
        <a:bodyPr/>
        <a:lstStyle/>
        <a:p>
          <a:r>
            <a:rPr lang="nl-NL"/>
            <a:t>Kindpartners</a:t>
          </a:r>
          <a:endParaRPr lang="en-US"/>
        </a:p>
      </dgm:t>
    </dgm:pt>
    <dgm:pt modelId="{DE32604E-076D-419F-984E-76666A5667F7}" type="parTrans" cxnId="{6B0844B4-7222-44B2-B055-266684ED4CAC}">
      <dgm:prSet/>
      <dgm:spPr/>
      <dgm:t>
        <a:bodyPr/>
        <a:lstStyle/>
        <a:p>
          <a:endParaRPr lang="en-US"/>
        </a:p>
      </dgm:t>
    </dgm:pt>
    <dgm:pt modelId="{35A59AB7-0F18-41FE-BFC3-2B12F7965F8B}" type="sibTrans" cxnId="{6B0844B4-7222-44B2-B055-266684ED4CAC}">
      <dgm:prSet/>
      <dgm:spPr/>
      <dgm:t>
        <a:bodyPr/>
        <a:lstStyle/>
        <a:p>
          <a:endParaRPr lang="en-US"/>
        </a:p>
      </dgm:t>
    </dgm:pt>
    <dgm:pt modelId="{6ECF28C2-8BD0-4BD5-968D-846E7D6E772E}">
      <dgm:prSet/>
      <dgm:spPr/>
      <dgm:t>
        <a:bodyPr/>
        <a:lstStyle/>
        <a:p>
          <a:r>
            <a:rPr lang="nl-NL"/>
            <a:t>Zorgpartners</a:t>
          </a:r>
          <a:endParaRPr lang="en-US"/>
        </a:p>
      </dgm:t>
    </dgm:pt>
    <dgm:pt modelId="{540D3550-C038-41DE-8043-AD0CE5649A48}" type="parTrans" cxnId="{2F120099-8750-45EA-8280-8ABACF8D9F27}">
      <dgm:prSet/>
      <dgm:spPr/>
      <dgm:t>
        <a:bodyPr/>
        <a:lstStyle/>
        <a:p>
          <a:endParaRPr lang="en-US"/>
        </a:p>
      </dgm:t>
    </dgm:pt>
    <dgm:pt modelId="{FFB69AFC-515F-4BD8-B658-3ECD2F71A636}" type="sibTrans" cxnId="{2F120099-8750-45EA-8280-8ABACF8D9F27}">
      <dgm:prSet/>
      <dgm:spPr/>
      <dgm:t>
        <a:bodyPr/>
        <a:lstStyle/>
        <a:p>
          <a:endParaRPr lang="en-US"/>
        </a:p>
      </dgm:t>
    </dgm:pt>
    <dgm:pt modelId="{8B63E20C-7FB3-4468-BCB6-586B9B0A814E}">
      <dgm:prSet/>
      <dgm:spPr/>
      <dgm:t>
        <a:bodyPr/>
        <a:lstStyle/>
        <a:p>
          <a:r>
            <a:rPr lang="nl-NL" dirty="0"/>
            <a:t>Gemeente</a:t>
          </a:r>
          <a:endParaRPr lang="en-US" dirty="0"/>
        </a:p>
      </dgm:t>
    </dgm:pt>
    <dgm:pt modelId="{A3F59B44-AEA8-4935-A5AC-B136625A12AE}" type="parTrans" cxnId="{D6378AC0-3F61-4C73-8FF8-626E76966E65}">
      <dgm:prSet/>
      <dgm:spPr/>
      <dgm:t>
        <a:bodyPr/>
        <a:lstStyle/>
        <a:p>
          <a:endParaRPr lang="en-US"/>
        </a:p>
      </dgm:t>
    </dgm:pt>
    <dgm:pt modelId="{BA1BE0BA-D35D-43FB-9BDA-410EF80D4F6D}" type="sibTrans" cxnId="{D6378AC0-3F61-4C73-8FF8-626E76966E65}">
      <dgm:prSet/>
      <dgm:spPr/>
      <dgm:t>
        <a:bodyPr/>
        <a:lstStyle/>
        <a:p>
          <a:endParaRPr lang="en-US"/>
        </a:p>
      </dgm:t>
    </dgm:pt>
    <dgm:pt modelId="{0E979BBD-9B42-4499-8933-5DE9523300BD}">
      <dgm:prSet/>
      <dgm:spPr/>
      <dgm:t>
        <a:bodyPr/>
        <a:lstStyle/>
        <a:p>
          <a:r>
            <a:rPr lang="en-US" dirty="0" err="1"/>
            <a:t>Onderwijs</a:t>
          </a:r>
          <a:endParaRPr lang="en-US" dirty="0"/>
        </a:p>
      </dgm:t>
    </dgm:pt>
    <dgm:pt modelId="{8B30B2B8-D1F8-4CBE-95A7-294E55614758}" type="parTrans" cxnId="{5F626264-3F40-403A-8C10-16CF9DE30DBA}">
      <dgm:prSet/>
      <dgm:spPr/>
      <dgm:t>
        <a:bodyPr/>
        <a:lstStyle/>
        <a:p>
          <a:endParaRPr lang="nl-NL"/>
        </a:p>
      </dgm:t>
    </dgm:pt>
    <dgm:pt modelId="{6A4A8CE5-BD45-490A-8EFD-821667B9F9B4}" type="sibTrans" cxnId="{5F626264-3F40-403A-8C10-16CF9DE30DBA}">
      <dgm:prSet/>
      <dgm:spPr/>
      <dgm:t>
        <a:bodyPr/>
        <a:lstStyle/>
        <a:p>
          <a:endParaRPr lang="nl-NL"/>
        </a:p>
      </dgm:t>
    </dgm:pt>
    <dgm:pt modelId="{48C97470-7DD3-4BE0-A1A6-0CABAC577DCB}">
      <dgm:prSet/>
      <dgm:spPr/>
      <dgm:t>
        <a:bodyPr/>
        <a:lstStyle/>
        <a:p>
          <a:r>
            <a:rPr lang="en-US" dirty="0" err="1"/>
            <a:t>Overige</a:t>
          </a:r>
          <a:r>
            <a:rPr lang="en-US" dirty="0"/>
            <a:t> </a:t>
          </a:r>
          <a:r>
            <a:rPr lang="en-US" dirty="0" err="1"/>
            <a:t>betrokkenen</a:t>
          </a:r>
          <a:endParaRPr lang="en-US" dirty="0"/>
        </a:p>
      </dgm:t>
    </dgm:pt>
    <dgm:pt modelId="{89B7D340-5FCC-486D-841A-F678163DD173}" type="parTrans" cxnId="{6AA8046C-F549-474F-862F-2140E836B729}">
      <dgm:prSet/>
      <dgm:spPr/>
      <dgm:t>
        <a:bodyPr/>
        <a:lstStyle/>
        <a:p>
          <a:endParaRPr lang="nl-NL"/>
        </a:p>
      </dgm:t>
    </dgm:pt>
    <dgm:pt modelId="{8C714ED1-EA39-486B-8ABE-01CED5CFE381}" type="sibTrans" cxnId="{6AA8046C-F549-474F-862F-2140E836B729}">
      <dgm:prSet/>
      <dgm:spPr/>
      <dgm:t>
        <a:bodyPr/>
        <a:lstStyle/>
        <a:p>
          <a:endParaRPr lang="nl-NL"/>
        </a:p>
      </dgm:t>
    </dgm:pt>
    <dgm:pt modelId="{B4931929-E7DA-4F19-B784-EBBB2F1E1772}" type="pres">
      <dgm:prSet presAssocID="{5B3F7C56-8219-4AFC-8196-6D92198E1794}" presName="diagram" presStyleCnt="0">
        <dgm:presLayoutVars>
          <dgm:dir/>
          <dgm:resizeHandles val="exact"/>
        </dgm:presLayoutVars>
      </dgm:prSet>
      <dgm:spPr/>
    </dgm:pt>
    <dgm:pt modelId="{8BF8524C-1878-4415-A997-DEFBE6118916}" type="pres">
      <dgm:prSet presAssocID="{759146B7-1FB8-45B7-A54B-5D8A78BF2DF1}" presName="node" presStyleLbl="node1" presStyleIdx="0" presStyleCnt="5">
        <dgm:presLayoutVars>
          <dgm:bulletEnabled val="1"/>
        </dgm:presLayoutVars>
      </dgm:prSet>
      <dgm:spPr/>
    </dgm:pt>
    <dgm:pt modelId="{E918EB52-8F9E-4067-ADAB-4C12CD280E1C}" type="pres">
      <dgm:prSet presAssocID="{35A59AB7-0F18-41FE-BFC3-2B12F7965F8B}" presName="sibTrans" presStyleCnt="0"/>
      <dgm:spPr/>
    </dgm:pt>
    <dgm:pt modelId="{F0A5643B-3430-4E3A-B726-DBD2C8CB0D00}" type="pres">
      <dgm:prSet presAssocID="{6ECF28C2-8BD0-4BD5-968D-846E7D6E772E}" presName="node" presStyleLbl="node1" presStyleIdx="1" presStyleCnt="5">
        <dgm:presLayoutVars>
          <dgm:bulletEnabled val="1"/>
        </dgm:presLayoutVars>
      </dgm:prSet>
      <dgm:spPr/>
    </dgm:pt>
    <dgm:pt modelId="{C7F165E7-8155-4BBE-B498-4DEBE7FBD4E2}" type="pres">
      <dgm:prSet presAssocID="{FFB69AFC-515F-4BD8-B658-3ECD2F71A636}" presName="sibTrans" presStyleCnt="0"/>
      <dgm:spPr/>
    </dgm:pt>
    <dgm:pt modelId="{FBF1D8EB-8EA8-4BE7-ABD0-42906F5DFB0C}" type="pres">
      <dgm:prSet presAssocID="{8B63E20C-7FB3-4468-BCB6-586B9B0A814E}" presName="node" presStyleLbl="node1" presStyleIdx="2" presStyleCnt="5">
        <dgm:presLayoutVars>
          <dgm:bulletEnabled val="1"/>
        </dgm:presLayoutVars>
      </dgm:prSet>
      <dgm:spPr/>
    </dgm:pt>
    <dgm:pt modelId="{53CA9657-EDEB-4DEC-B9A5-9033557246B3}" type="pres">
      <dgm:prSet presAssocID="{BA1BE0BA-D35D-43FB-9BDA-410EF80D4F6D}" presName="sibTrans" presStyleCnt="0"/>
      <dgm:spPr/>
    </dgm:pt>
    <dgm:pt modelId="{41AD3374-AB63-4F05-98F6-551C141D3141}" type="pres">
      <dgm:prSet presAssocID="{0E979BBD-9B42-4499-8933-5DE9523300BD}" presName="node" presStyleLbl="node1" presStyleIdx="3" presStyleCnt="5">
        <dgm:presLayoutVars>
          <dgm:bulletEnabled val="1"/>
        </dgm:presLayoutVars>
      </dgm:prSet>
      <dgm:spPr/>
    </dgm:pt>
    <dgm:pt modelId="{4C786B1A-D89B-405D-9F64-ECC02ED9614F}" type="pres">
      <dgm:prSet presAssocID="{6A4A8CE5-BD45-490A-8EFD-821667B9F9B4}" presName="sibTrans" presStyleCnt="0"/>
      <dgm:spPr/>
    </dgm:pt>
    <dgm:pt modelId="{6A8F7223-2C0B-404C-8E05-196779D171BB}" type="pres">
      <dgm:prSet presAssocID="{48C97470-7DD3-4BE0-A1A6-0CABAC577DCB}" presName="node" presStyleLbl="node1" presStyleIdx="4" presStyleCnt="5">
        <dgm:presLayoutVars>
          <dgm:bulletEnabled val="1"/>
        </dgm:presLayoutVars>
      </dgm:prSet>
      <dgm:spPr/>
    </dgm:pt>
  </dgm:ptLst>
  <dgm:cxnLst>
    <dgm:cxn modelId="{203DC105-3477-4EA6-A8DF-04B06C819C3C}" type="presOf" srcId="{5B3F7C56-8219-4AFC-8196-6D92198E1794}" destId="{B4931929-E7DA-4F19-B784-EBBB2F1E1772}" srcOrd="0" destOrd="0" presId="urn:microsoft.com/office/officeart/2005/8/layout/default"/>
    <dgm:cxn modelId="{40BE4737-76BD-4EA6-BB68-957DC8E9B49B}" type="presOf" srcId="{48C97470-7DD3-4BE0-A1A6-0CABAC577DCB}" destId="{6A8F7223-2C0B-404C-8E05-196779D171BB}" srcOrd="0" destOrd="0" presId="urn:microsoft.com/office/officeart/2005/8/layout/default"/>
    <dgm:cxn modelId="{5F626264-3F40-403A-8C10-16CF9DE30DBA}" srcId="{5B3F7C56-8219-4AFC-8196-6D92198E1794}" destId="{0E979BBD-9B42-4499-8933-5DE9523300BD}" srcOrd="3" destOrd="0" parTransId="{8B30B2B8-D1F8-4CBE-95A7-294E55614758}" sibTransId="{6A4A8CE5-BD45-490A-8EFD-821667B9F9B4}"/>
    <dgm:cxn modelId="{2F69446A-0609-46B5-B3D3-A0F00917F3D3}" type="presOf" srcId="{0E979BBD-9B42-4499-8933-5DE9523300BD}" destId="{41AD3374-AB63-4F05-98F6-551C141D3141}" srcOrd="0" destOrd="0" presId="urn:microsoft.com/office/officeart/2005/8/layout/default"/>
    <dgm:cxn modelId="{6AA8046C-F549-474F-862F-2140E836B729}" srcId="{5B3F7C56-8219-4AFC-8196-6D92198E1794}" destId="{48C97470-7DD3-4BE0-A1A6-0CABAC577DCB}" srcOrd="4" destOrd="0" parTransId="{89B7D340-5FCC-486D-841A-F678163DD173}" sibTransId="{8C714ED1-EA39-486B-8ABE-01CED5CFE381}"/>
    <dgm:cxn modelId="{B7ACA28E-57F1-4EF0-9D97-6EC71DC2CB2D}" type="presOf" srcId="{759146B7-1FB8-45B7-A54B-5D8A78BF2DF1}" destId="{8BF8524C-1878-4415-A997-DEFBE6118916}" srcOrd="0" destOrd="0" presId="urn:microsoft.com/office/officeart/2005/8/layout/default"/>
    <dgm:cxn modelId="{2F120099-8750-45EA-8280-8ABACF8D9F27}" srcId="{5B3F7C56-8219-4AFC-8196-6D92198E1794}" destId="{6ECF28C2-8BD0-4BD5-968D-846E7D6E772E}" srcOrd="1" destOrd="0" parTransId="{540D3550-C038-41DE-8043-AD0CE5649A48}" sibTransId="{FFB69AFC-515F-4BD8-B658-3ECD2F71A636}"/>
    <dgm:cxn modelId="{391C939B-501A-4F45-AD57-5B1AE27B5DB5}" type="presOf" srcId="{6ECF28C2-8BD0-4BD5-968D-846E7D6E772E}" destId="{F0A5643B-3430-4E3A-B726-DBD2C8CB0D00}" srcOrd="0" destOrd="0" presId="urn:microsoft.com/office/officeart/2005/8/layout/default"/>
    <dgm:cxn modelId="{6B0844B4-7222-44B2-B055-266684ED4CAC}" srcId="{5B3F7C56-8219-4AFC-8196-6D92198E1794}" destId="{759146B7-1FB8-45B7-A54B-5D8A78BF2DF1}" srcOrd="0" destOrd="0" parTransId="{DE32604E-076D-419F-984E-76666A5667F7}" sibTransId="{35A59AB7-0F18-41FE-BFC3-2B12F7965F8B}"/>
    <dgm:cxn modelId="{D6378AC0-3F61-4C73-8FF8-626E76966E65}" srcId="{5B3F7C56-8219-4AFC-8196-6D92198E1794}" destId="{8B63E20C-7FB3-4468-BCB6-586B9B0A814E}" srcOrd="2" destOrd="0" parTransId="{A3F59B44-AEA8-4935-A5AC-B136625A12AE}" sibTransId="{BA1BE0BA-D35D-43FB-9BDA-410EF80D4F6D}"/>
    <dgm:cxn modelId="{2A67BCC4-67AC-4668-81AF-9E3ED0DE97E2}" type="presOf" srcId="{8B63E20C-7FB3-4468-BCB6-586B9B0A814E}" destId="{FBF1D8EB-8EA8-4BE7-ABD0-42906F5DFB0C}" srcOrd="0" destOrd="0" presId="urn:microsoft.com/office/officeart/2005/8/layout/default"/>
    <dgm:cxn modelId="{6CDCA66D-8237-4A55-B26B-2A82F9FA3D15}" type="presParOf" srcId="{B4931929-E7DA-4F19-B784-EBBB2F1E1772}" destId="{8BF8524C-1878-4415-A997-DEFBE6118916}" srcOrd="0" destOrd="0" presId="urn:microsoft.com/office/officeart/2005/8/layout/default"/>
    <dgm:cxn modelId="{74B84366-8D78-4769-9BB4-60BB556406DD}" type="presParOf" srcId="{B4931929-E7DA-4F19-B784-EBBB2F1E1772}" destId="{E918EB52-8F9E-4067-ADAB-4C12CD280E1C}" srcOrd="1" destOrd="0" presId="urn:microsoft.com/office/officeart/2005/8/layout/default"/>
    <dgm:cxn modelId="{BE740433-0325-441E-B3F2-CE624B757509}" type="presParOf" srcId="{B4931929-E7DA-4F19-B784-EBBB2F1E1772}" destId="{F0A5643B-3430-4E3A-B726-DBD2C8CB0D00}" srcOrd="2" destOrd="0" presId="urn:microsoft.com/office/officeart/2005/8/layout/default"/>
    <dgm:cxn modelId="{3153D972-9F2D-4811-A9C5-6B992F96503C}" type="presParOf" srcId="{B4931929-E7DA-4F19-B784-EBBB2F1E1772}" destId="{C7F165E7-8155-4BBE-B498-4DEBE7FBD4E2}" srcOrd="3" destOrd="0" presId="urn:microsoft.com/office/officeart/2005/8/layout/default"/>
    <dgm:cxn modelId="{4D5A2ABD-B759-42AB-8820-B1CBF9798A1D}" type="presParOf" srcId="{B4931929-E7DA-4F19-B784-EBBB2F1E1772}" destId="{FBF1D8EB-8EA8-4BE7-ABD0-42906F5DFB0C}" srcOrd="4" destOrd="0" presId="urn:microsoft.com/office/officeart/2005/8/layout/default"/>
    <dgm:cxn modelId="{AEC3902D-3A15-4387-8A38-39A385E161C0}" type="presParOf" srcId="{B4931929-E7DA-4F19-B784-EBBB2F1E1772}" destId="{53CA9657-EDEB-4DEC-B9A5-9033557246B3}" srcOrd="5" destOrd="0" presId="urn:microsoft.com/office/officeart/2005/8/layout/default"/>
    <dgm:cxn modelId="{D668B6F6-81CA-4FC3-9F50-6289CB2EFDCE}" type="presParOf" srcId="{B4931929-E7DA-4F19-B784-EBBB2F1E1772}" destId="{41AD3374-AB63-4F05-98F6-551C141D3141}" srcOrd="6" destOrd="0" presId="urn:microsoft.com/office/officeart/2005/8/layout/default"/>
    <dgm:cxn modelId="{65A5E4C1-0890-4CA8-9067-CDB5D0E9F79F}" type="presParOf" srcId="{B4931929-E7DA-4F19-B784-EBBB2F1E1772}" destId="{4C786B1A-D89B-405D-9F64-ECC02ED9614F}" srcOrd="7" destOrd="0" presId="urn:microsoft.com/office/officeart/2005/8/layout/default"/>
    <dgm:cxn modelId="{9B488362-7EE8-4683-A8BD-FC89C082F180}" type="presParOf" srcId="{B4931929-E7DA-4F19-B784-EBBB2F1E1772}" destId="{6A8F7223-2C0B-404C-8E05-196779D171B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AA1F6E-A228-49DB-892A-A3F62875D7C5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BE68790-41DC-4C39-9BC9-E6FF350939F8}">
      <dgm:prSet/>
      <dgm:spPr/>
      <dgm:t>
        <a:bodyPr/>
        <a:lstStyle/>
        <a:p>
          <a:r>
            <a:rPr lang="nl-NL"/>
            <a:t>Maar liefst 6 scholen hebben het bonnetje ingediend.</a:t>
          </a:r>
          <a:endParaRPr lang="en-US"/>
        </a:p>
      </dgm:t>
    </dgm:pt>
    <dgm:pt modelId="{B7E1436F-C1D2-4064-BF62-7548D077246F}" type="parTrans" cxnId="{B8365D31-C321-4223-BAD5-B9673DD246C1}">
      <dgm:prSet/>
      <dgm:spPr/>
      <dgm:t>
        <a:bodyPr/>
        <a:lstStyle/>
        <a:p>
          <a:endParaRPr lang="en-US"/>
        </a:p>
      </dgm:t>
    </dgm:pt>
    <dgm:pt modelId="{8B5A8603-AEA3-4381-8959-695D15E5949F}" type="sibTrans" cxnId="{B8365D31-C321-4223-BAD5-B9673DD246C1}">
      <dgm:prSet/>
      <dgm:spPr/>
      <dgm:t>
        <a:bodyPr/>
        <a:lstStyle/>
        <a:p>
          <a:endParaRPr lang="en-US"/>
        </a:p>
      </dgm:t>
    </dgm:pt>
    <dgm:pt modelId="{07D1031D-3FD0-4497-9DC4-75F495C8073C}">
      <dgm:prSet/>
      <dgm:spPr/>
      <dgm:t>
        <a:bodyPr/>
        <a:lstStyle/>
        <a:p>
          <a:r>
            <a:rPr lang="nl-NL"/>
            <a:t>We gaan deze eens vragen wat ze hebben gedaan…</a:t>
          </a:r>
          <a:endParaRPr lang="en-US"/>
        </a:p>
      </dgm:t>
    </dgm:pt>
    <dgm:pt modelId="{5B1C606B-F357-4936-8389-5132E97F0B2B}" type="parTrans" cxnId="{0B19B547-6421-4EDC-AA9F-EF1202D3019D}">
      <dgm:prSet/>
      <dgm:spPr/>
      <dgm:t>
        <a:bodyPr/>
        <a:lstStyle/>
        <a:p>
          <a:endParaRPr lang="en-US"/>
        </a:p>
      </dgm:t>
    </dgm:pt>
    <dgm:pt modelId="{1464A376-EA17-49EE-A5FD-C3C7F7EEAD52}" type="sibTrans" cxnId="{0B19B547-6421-4EDC-AA9F-EF1202D3019D}">
      <dgm:prSet/>
      <dgm:spPr/>
      <dgm:t>
        <a:bodyPr/>
        <a:lstStyle/>
        <a:p>
          <a:endParaRPr lang="en-US"/>
        </a:p>
      </dgm:t>
    </dgm:pt>
    <dgm:pt modelId="{70C568A9-36A6-4550-A1B3-4CAF6CDB02A5}">
      <dgm:prSet/>
      <dgm:spPr/>
      <dgm:t>
        <a:bodyPr/>
        <a:lstStyle/>
        <a:p>
          <a:r>
            <a:rPr lang="nl-NL"/>
            <a:t>Of zijn er scholen die de bon nog niet hebben ingediend?</a:t>
          </a:r>
          <a:endParaRPr lang="en-US"/>
        </a:p>
      </dgm:t>
    </dgm:pt>
    <dgm:pt modelId="{B671F18A-879C-4B23-B5B0-3DEBF854DF87}" type="parTrans" cxnId="{375F3943-10A0-4B9A-9B27-BDDBB5D03D4A}">
      <dgm:prSet/>
      <dgm:spPr/>
      <dgm:t>
        <a:bodyPr/>
        <a:lstStyle/>
        <a:p>
          <a:endParaRPr lang="en-US"/>
        </a:p>
      </dgm:t>
    </dgm:pt>
    <dgm:pt modelId="{E8ACFB56-214B-416B-8E5E-2ABC7731686E}" type="sibTrans" cxnId="{375F3943-10A0-4B9A-9B27-BDDBB5D03D4A}">
      <dgm:prSet/>
      <dgm:spPr/>
      <dgm:t>
        <a:bodyPr/>
        <a:lstStyle/>
        <a:p>
          <a:endParaRPr lang="en-US"/>
        </a:p>
      </dgm:t>
    </dgm:pt>
    <dgm:pt modelId="{12321153-0A35-4DE8-826E-8939EA48C5CE}" type="pres">
      <dgm:prSet presAssocID="{75AA1F6E-A228-49DB-892A-A3F62875D7C5}" presName="linear" presStyleCnt="0">
        <dgm:presLayoutVars>
          <dgm:animLvl val="lvl"/>
          <dgm:resizeHandles val="exact"/>
        </dgm:presLayoutVars>
      </dgm:prSet>
      <dgm:spPr/>
    </dgm:pt>
    <dgm:pt modelId="{9BD84881-D0A6-48CD-B286-05E680A55DBD}" type="pres">
      <dgm:prSet presAssocID="{FBE68790-41DC-4C39-9BC9-E6FF350939F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5F241CF-9E78-4170-AA2C-796EFCA05F9C}" type="pres">
      <dgm:prSet presAssocID="{8B5A8603-AEA3-4381-8959-695D15E5949F}" presName="spacer" presStyleCnt="0"/>
      <dgm:spPr/>
    </dgm:pt>
    <dgm:pt modelId="{35B7B6DF-2351-4A8F-8E61-79486C8E632E}" type="pres">
      <dgm:prSet presAssocID="{07D1031D-3FD0-4497-9DC4-75F495C8073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EB79F70-EBC8-4AE3-AFE7-6F900F1D3A57}" type="pres">
      <dgm:prSet presAssocID="{1464A376-EA17-49EE-A5FD-C3C7F7EEAD52}" presName="spacer" presStyleCnt="0"/>
      <dgm:spPr/>
    </dgm:pt>
    <dgm:pt modelId="{C30FE336-2724-401E-9FF2-4130B157BB87}" type="pres">
      <dgm:prSet presAssocID="{70C568A9-36A6-4550-A1B3-4CAF6CDB02A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8365D31-C321-4223-BAD5-B9673DD246C1}" srcId="{75AA1F6E-A228-49DB-892A-A3F62875D7C5}" destId="{FBE68790-41DC-4C39-9BC9-E6FF350939F8}" srcOrd="0" destOrd="0" parTransId="{B7E1436F-C1D2-4064-BF62-7548D077246F}" sibTransId="{8B5A8603-AEA3-4381-8959-695D15E5949F}"/>
    <dgm:cxn modelId="{375F3943-10A0-4B9A-9B27-BDDBB5D03D4A}" srcId="{75AA1F6E-A228-49DB-892A-A3F62875D7C5}" destId="{70C568A9-36A6-4550-A1B3-4CAF6CDB02A5}" srcOrd="2" destOrd="0" parTransId="{B671F18A-879C-4B23-B5B0-3DEBF854DF87}" sibTransId="{E8ACFB56-214B-416B-8E5E-2ABC7731686E}"/>
    <dgm:cxn modelId="{0B19B547-6421-4EDC-AA9F-EF1202D3019D}" srcId="{75AA1F6E-A228-49DB-892A-A3F62875D7C5}" destId="{07D1031D-3FD0-4497-9DC4-75F495C8073C}" srcOrd="1" destOrd="0" parTransId="{5B1C606B-F357-4936-8389-5132E97F0B2B}" sibTransId="{1464A376-EA17-49EE-A5FD-C3C7F7EEAD52}"/>
    <dgm:cxn modelId="{1722A16A-89D1-4406-8038-E3431911975A}" type="presOf" srcId="{07D1031D-3FD0-4497-9DC4-75F495C8073C}" destId="{35B7B6DF-2351-4A8F-8E61-79486C8E632E}" srcOrd="0" destOrd="0" presId="urn:microsoft.com/office/officeart/2005/8/layout/vList2"/>
    <dgm:cxn modelId="{8E399F5A-2502-4964-8FB2-ADC45D094F70}" type="presOf" srcId="{75AA1F6E-A228-49DB-892A-A3F62875D7C5}" destId="{12321153-0A35-4DE8-826E-8939EA48C5CE}" srcOrd="0" destOrd="0" presId="urn:microsoft.com/office/officeart/2005/8/layout/vList2"/>
    <dgm:cxn modelId="{8DF25C99-D2D6-4E9C-801A-454401F916FE}" type="presOf" srcId="{FBE68790-41DC-4C39-9BC9-E6FF350939F8}" destId="{9BD84881-D0A6-48CD-B286-05E680A55DBD}" srcOrd="0" destOrd="0" presId="urn:microsoft.com/office/officeart/2005/8/layout/vList2"/>
    <dgm:cxn modelId="{3877A0EB-FC06-4177-9A20-B346E2FE991B}" type="presOf" srcId="{70C568A9-36A6-4550-A1B3-4CAF6CDB02A5}" destId="{C30FE336-2724-401E-9FF2-4130B157BB87}" srcOrd="0" destOrd="0" presId="urn:microsoft.com/office/officeart/2005/8/layout/vList2"/>
    <dgm:cxn modelId="{247AB684-4CAE-4FE0-8D7C-A9C16B051713}" type="presParOf" srcId="{12321153-0A35-4DE8-826E-8939EA48C5CE}" destId="{9BD84881-D0A6-48CD-B286-05E680A55DBD}" srcOrd="0" destOrd="0" presId="urn:microsoft.com/office/officeart/2005/8/layout/vList2"/>
    <dgm:cxn modelId="{466AB176-F166-4AFE-A558-1CCB6B564763}" type="presParOf" srcId="{12321153-0A35-4DE8-826E-8939EA48C5CE}" destId="{05F241CF-9E78-4170-AA2C-796EFCA05F9C}" srcOrd="1" destOrd="0" presId="urn:microsoft.com/office/officeart/2005/8/layout/vList2"/>
    <dgm:cxn modelId="{097F3E79-ABC2-44EB-930C-48989CB6B246}" type="presParOf" srcId="{12321153-0A35-4DE8-826E-8939EA48C5CE}" destId="{35B7B6DF-2351-4A8F-8E61-79486C8E632E}" srcOrd="2" destOrd="0" presId="urn:microsoft.com/office/officeart/2005/8/layout/vList2"/>
    <dgm:cxn modelId="{29FD0445-9C6B-4D9B-8ED9-B40FFA3DE449}" type="presParOf" srcId="{12321153-0A35-4DE8-826E-8939EA48C5CE}" destId="{8EB79F70-EBC8-4AE3-AFE7-6F900F1D3A57}" srcOrd="3" destOrd="0" presId="urn:microsoft.com/office/officeart/2005/8/layout/vList2"/>
    <dgm:cxn modelId="{ED4EE7C4-D523-420C-8148-3F4EEFB0C315}" type="presParOf" srcId="{12321153-0A35-4DE8-826E-8939EA48C5CE}" destId="{C30FE336-2724-401E-9FF2-4130B157BB8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4EDDFB-B72A-43F2-9B9B-3360DC23F618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694FB12-A9F7-47C1-B129-4466DE8C1BEA}">
      <dgm:prSet/>
      <dgm:spPr/>
      <dgm:t>
        <a:bodyPr/>
        <a:lstStyle/>
        <a:p>
          <a:r>
            <a:rPr lang="nl-NL"/>
            <a:t>Vandaag bijeenkomst 8!</a:t>
          </a:r>
          <a:r>
            <a:rPr lang="en-US"/>
            <a:t>​</a:t>
          </a:r>
        </a:p>
      </dgm:t>
    </dgm:pt>
    <dgm:pt modelId="{9257E698-6F9D-42C2-98F8-8F0D17312AC0}" type="parTrans" cxnId="{C6FE511F-7F0A-41DE-A236-4CD2A6FE95F9}">
      <dgm:prSet/>
      <dgm:spPr/>
      <dgm:t>
        <a:bodyPr/>
        <a:lstStyle/>
        <a:p>
          <a:endParaRPr lang="en-US"/>
        </a:p>
      </dgm:t>
    </dgm:pt>
    <dgm:pt modelId="{154934E8-1A0C-40AE-974B-0B4D9E36587A}" type="sibTrans" cxnId="{C6FE511F-7F0A-41DE-A236-4CD2A6FE95F9}">
      <dgm:prSet/>
      <dgm:spPr/>
      <dgm:t>
        <a:bodyPr/>
        <a:lstStyle/>
        <a:p>
          <a:endParaRPr lang="en-US"/>
        </a:p>
      </dgm:t>
    </dgm:pt>
    <dgm:pt modelId="{E086DD92-A758-4F89-A57E-245284CA806A}">
      <dgm:prSet/>
      <dgm:spPr/>
      <dgm:t>
        <a:bodyPr/>
        <a:lstStyle/>
        <a:p>
          <a:r>
            <a:rPr lang="nl-NL"/>
            <a:t>Vanuit de werkagenda route naar inclusief onderwijs 2035.</a:t>
          </a:r>
          <a:r>
            <a:rPr lang="en-US"/>
            <a:t>​</a:t>
          </a:r>
        </a:p>
      </dgm:t>
    </dgm:pt>
    <dgm:pt modelId="{6D10E2E4-B8BD-49FB-98BF-4DEDF15AA037}" type="parTrans" cxnId="{2114C0A5-B6BE-441A-88F4-DE41EFA9EEDE}">
      <dgm:prSet/>
      <dgm:spPr/>
      <dgm:t>
        <a:bodyPr/>
        <a:lstStyle/>
        <a:p>
          <a:endParaRPr lang="en-US"/>
        </a:p>
      </dgm:t>
    </dgm:pt>
    <dgm:pt modelId="{5CCA6D1E-0917-465F-A3BB-2D9D938E1F03}" type="sibTrans" cxnId="{2114C0A5-B6BE-441A-88F4-DE41EFA9EEDE}">
      <dgm:prSet/>
      <dgm:spPr/>
      <dgm:t>
        <a:bodyPr/>
        <a:lstStyle/>
        <a:p>
          <a:endParaRPr lang="en-US"/>
        </a:p>
      </dgm:t>
    </dgm:pt>
    <dgm:pt modelId="{A2CAEB9D-6DEA-4E1B-9EA1-B5867ED7DB08}">
      <dgm:prSet/>
      <dgm:spPr/>
      <dgm:t>
        <a:bodyPr/>
        <a:lstStyle/>
        <a:p>
          <a:r>
            <a:rPr lang="nl-NL"/>
            <a:t>Eerste doel was enthousiasmeren en inspireren.</a:t>
          </a:r>
          <a:r>
            <a:rPr lang="en-US"/>
            <a:t>​</a:t>
          </a:r>
        </a:p>
      </dgm:t>
    </dgm:pt>
    <dgm:pt modelId="{48DBCE44-F786-42FA-8579-8B8AB8CF8FFD}" type="parTrans" cxnId="{3E79084D-793F-41C2-91D9-511EEB528761}">
      <dgm:prSet/>
      <dgm:spPr/>
      <dgm:t>
        <a:bodyPr/>
        <a:lstStyle/>
        <a:p>
          <a:endParaRPr lang="en-US"/>
        </a:p>
      </dgm:t>
    </dgm:pt>
    <dgm:pt modelId="{09951371-1F3B-4C5B-A61D-D9F21E6B48C8}" type="sibTrans" cxnId="{3E79084D-793F-41C2-91D9-511EEB528761}">
      <dgm:prSet/>
      <dgm:spPr/>
      <dgm:t>
        <a:bodyPr/>
        <a:lstStyle/>
        <a:p>
          <a:endParaRPr lang="en-US"/>
        </a:p>
      </dgm:t>
    </dgm:pt>
    <dgm:pt modelId="{B461F515-A947-4401-AADD-1DED4CCA7D05}">
      <dgm:prSet/>
      <dgm:spPr/>
      <dgm:t>
        <a:bodyPr/>
        <a:lstStyle/>
        <a:p>
          <a:r>
            <a:rPr lang="nl-NL"/>
            <a:t>Elke kind zo thuisnabij mogelijk onderwijs.</a:t>
          </a:r>
          <a:r>
            <a:rPr lang="en-US"/>
            <a:t>​</a:t>
          </a:r>
        </a:p>
      </dgm:t>
    </dgm:pt>
    <dgm:pt modelId="{4594F526-FA73-4A54-BC7B-46517295DAA5}" type="parTrans" cxnId="{F7F1EB2E-A9D4-449B-A018-FDFC30147245}">
      <dgm:prSet/>
      <dgm:spPr/>
      <dgm:t>
        <a:bodyPr/>
        <a:lstStyle/>
        <a:p>
          <a:endParaRPr lang="en-US"/>
        </a:p>
      </dgm:t>
    </dgm:pt>
    <dgm:pt modelId="{EEC4D2F1-BA96-44D1-9BCD-73266CB984F1}" type="sibTrans" cxnId="{F7F1EB2E-A9D4-449B-A018-FDFC30147245}">
      <dgm:prSet/>
      <dgm:spPr/>
      <dgm:t>
        <a:bodyPr/>
        <a:lstStyle/>
        <a:p>
          <a:endParaRPr lang="en-US"/>
        </a:p>
      </dgm:t>
    </dgm:pt>
    <dgm:pt modelId="{37E5AE38-A54D-4A6A-9B1D-AD8CFBFF85F9}">
      <dgm:prSet/>
      <dgm:spPr/>
      <dgm:t>
        <a:bodyPr/>
        <a:lstStyle/>
        <a:p>
          <a:r>
            <a:rPr lang="nl-NL" dirty="0"/>
            <a:t>Regulier waar het </a:t>
          </a:r>
          <a:r>
            <a:rPr lang="nl-NL" b="1" dirty="0"/>
            <a:t>kan</a:t>
          </a:r>
          <a:r>
            <a:rPr lang="nl-NL" dirty="0"/>
            <a:t> speciaal alleen als het moet.</a:t>
          </a:r>
          <a:endParaRPr lang="en-US" dirty="0"/>
        </a:p>
      </dgm:t>
    </dgm:pt>
    <dgm:pt modelId="{CA6C041D-67F1-4728-84F3-0F13EB63F5F6}" type="parTrans" cxnId="{8606A32E-7ADA-415D-B6EC-BB6FFDEE833F}">
      <dgm:prSet/>
      <dgm:spPr/>
      <dgm:t>
        <a:bodyPr/>
        <a:lstStyle/>
        <a:p>
          <a:endParaRPr lang="en-US"/>
        </a:p>
      </dgm:t>
    </dgm:pt>
    <dgm:pt modelId="{0F763EC3-0819-4812-B128-9B9CC2F1F204}" type="sibTrans" cxnId="{8606A32E-7ADA-415D-B6EC-BB6FFDEE833F}">
      <dgm:prSet/>
      <dgm:spPr/>
      <dgm:t>
        <a:bodyPr/>
        <a:lstStyle/>
        <a:p>
          <a:endParaRPr lang="en-US"/>
        </a:p>
      </dgm:t>
    </dgm:pt>
    <dgm:pt modelId="{447FE49A-4045-4F42-AE8A-B3169F1E6EEE}">
      <dgm:prSet/>
      <dgm:spPr/>
      <dgm:t>
        <a:bodyPr/>
        <a:lstStyle/>
        <a:p>
          <a:r>
            <a:rPr lang="nl-NL"/>
            <a:t>Verschillende initiatieven vanuit samenwerkingsverbanden</a:t>
          </a:r>
          <a:br>
            <a:rPr lang="nl-NL"/>
          </a:br>
          <a:r>
            <a:rPr lang="nl-NL"/>
            <a:t>M-H, Parkstad en W-M</a:t>
          </a:r>
          <a:endParaRPr lang="en-US" dirty="0"/>
        </a:p>
      </dgm:t>
    </dgm:pt>
    <dgm:pt modelId="{FA827ED2-F823-4CB6-B90F-8B85735472DF}" type="parTrans" cxnId="{C6535A70-BC83-4E25-8568-8ECD3A4D5EDE}">
      <dgm:prSet/>
      <dgm:spPr/>
      <dgm:t>
        <a:bodyPr/>
        <a:lstStyle/>
        <a:p>
          <a:endParaRPr lang="nl-NL"/>
        </a:p>
      </dgm:t>
    </dgm:pt>
    <dgm:pt modelId="{2A388F23-9127-4C4F-BA36-CE564A46F30A}" type="sibTrans" cxnId="{C6535A70-BC83-4E25-8568-8ECD3A4D5EDE}">
      <dgm:prSet/>
      <dgm:spPr/>
      <dgm:t>
        <a:bodyPr/>
        <a:lstStyle/>
        <a:p>
          <a:endParaRPr lang="nl-NL"/>
        </a:p>
      </dgm:t>
    </dgm:pt>
    <dgm:pt modelId="{BD858144-9D55-4B41-8648-8CB57382E744}" type="pres">
      <dgm:prSet presAssocID="{CD4EDDFB-B72A-43F2-9B9B-3360DC23F618}" presName="vert0" presStyleCnt="0">
        <dgm:presLayoutVars>
          <dgm:dir/>
          <dgm:animOne val="branch"/>
          <dgm:animLvl val="lvl"/>
        </dgm:presLayoutVars>
      </dgm:prSet>
      <dgm:spPr/>
    </dgm:pt>
    <dgm:pt modelId="{CF4D5B2B-BF28-4FEB-A858-1CF56A626CB9}" type="pres">
      <dgm:prSet presAssocID="{5694FB12-A9F7-47C1-B129-4466DE8C1BEA}" presName="thickLine" presStyleLbl="alignNode1" presStyleIdx="0" presStyleCnt="6"/>
      <dgm:spPr/>
    </dgm:pt>
    <dgm:pt modelId="{1E2053BE-C255-4C56-97A9-9C0967E70A9B}" type="pres">
      <dgm:prSet presAssocID="{5694FB12-A9F7-47C1-B129-4466DE8C1BEA}" presName="horz1" presStyleCnt="0"/>
      <dgm:spPr/>
    </dgm:pt>
    <dgm:pt modelId="{BB1CC0C1-4A6E-49DC-9D1B-45083DB593B7}" type="pres">
      <dgm:prSet presAssocID="{5694FB12-A9F7-47C1-B129-4466DE8C1BEA}" presName="tx1" presStyleLbl="revTx" presStyleIdx="0" presStyleCnt="6"/>
      <dgm:spPr/>
    </dgm:pt>
    <dgm:pt modelId="{ACC95843-ED8D-487B-8D3B-FD5844182674}" type="pres">
      <dgm:prSet presAssocID="{5694FB12-A9F7-47C1-B129-4466DE8C1BEA}" presName="vert1" presStyleCnt="0"/>
      <dgm:spPr/>
    </dgm:pt>
    <dgm:pt modelId="{F90882D4-F0C7-41F6-B32A-4F7B0A32B4E6}" type="pres">
      <dgm:prSet presAssocID="{E086DD92-A758-4F89-A57E-245284CA806A}" presName="thickLine" presStyleLbl="alignNode1" presStyleIdx="1" presStyleCnt="6"/>
      <dgm:spPr/>
    </dgm:pt>
    <dgm:pt modelId="{F4BD43F5-B010-49F6-A24C-4C1EFB781269}" type="pres">
      <dgm:prSet presAssocID="{E086DD92-A758-4F89-A57E-245284CA806A}" presName="horz1" presStyleCnt="0"/>
      <dgm:spPr/>
    </dgm:pt>
    <dgm:pt modelId="{7A51254C-07D3-4BE7-9F49-699C4C324494}" type="pres">
      <dgm:prSet presAssocID="{E086DD92-A758-4F89-A57E-245284CA806A}" presName="tx1" presStyleLbl="revTx" presStyleIdx="1" presStyleCnt="6"/>
      <dgm:spPr/>
    </dgm:pt>
    <dgm:pt modelId="{C264737B-6B45-42AD-887A-24BA434779F7}" type="pres">
      <dgm:prSet presAssocID="{E086DD92-A758-4F89-A57E-245284CA806A}" presName="vert1" presStyleCnt="0"/>
      <dgm:spPr/>
    </dgm:pt>
    <dgm:pt modelId="{7FD1D577-C789-4843-8E23-2A0900F111EB}" type="pres">
      <dgm:prSet presAssocID="{A2CAEB9D-6DEA-4E1B-9EA1-B5867ED7DB08}" presName="thickLine" presStyleLbl="alignNode1" presStyleIdx="2" presStyleCnt="6"/>
      <dgm:spPr/>
    </dgm:pt>
    <dgm:pt modelId="{F40BA90D-809C-46CB-812A-43F8F24D3817}" type="pres">
      <dgm:prSet presAssocID="{A2CAEB9D-6DEA-4E1B-9EA1-B5867ED7DB08}" presName="horz1" presStyleCnt="0"/>
      <dgm:spPr/>
    </dgm:pt>
    <dgm:pt modelId="{6DC5CBC8-CB76-443D-8EE7-DCB65061D6AD}" type="pres">
      <dgm:prSet presAssocID="{A2CAEB9D-6DEA-4E1B-9EA1-B5867ED7DB08}" presName="tx1" presStyleLbl="revTx" presStyleIdx="2" presStyleCnt="6"/>
      <dgm:spPr/>
    </dgm:pt>
    <dgm:pt modelId="{94C67175-12FE-4D25-ABF8-730457684B32}" type="pres">
      <dgm:prSet presAssocID="{A2CAEB9D-6DEA-4E1B-9EA1-B5867ED7DB08}" presName="vert1" presStyleCnt="0"/>
      <dgm:spPr/>
    </dgm:pt>
    <dgm:pt modelId="{A4F92D20-27D4-4A4A-BB37-E31E86042107}" type="pres">
      <dgm:prSet presAssocID="{B461F515-A947-4401-AADD-1DED4CCA7D05}" presName="thickLine" presStyleLbl="alignNode1" presStyleIdx="3" presStyleCnt="6"/>
      <dgm:spPr/>
    </dgm:pt>
    <dgm:pt modelId="{AE0FF82D-BC1D-43A7-94E1-C417C1BE466F}" type="pres">
      <dgm:prSet presAssocID="{B461F515-A947-4401-AADD-1DED4CCA7D05}" presName="horz1" presStyleCnt="0"/>
      <dgm:spPr/>
    </dgm:pt>
    <dgm:pt modelId="{CD6E7D52-D8FE-4852-AF50-560C96D6DEF9}" type="pres">
      <dgm:prSet presAssocID="{B461F515-A947-4401-AADD-1DED4CCA7D05}" presName="tx1" presStyleLbl="revTx" presStyleIdx="3" presStyleCnt="6"/>
      <dgm:spPr/>
    </dgm:pt>
    <dgm:pt modelId="{A32B6A40-F3AA-4772-AC7B-BBEDF22E0CA7}" type="pres">
      <dgm:prSet presAssocID="{B461F515-A947-4401-AADD-1DED4CCA7D05}" presName="vert1" presStyleCnt="0"/>
      <dgm:spPr/>
    </dgm:pt>
    <dgm:pt modelId="{BA56AA07-256E-466C-A4D4-DCC96A10A42F}" type="pres">
      <dgm:prSet presAssocID="{37E5AE38-A54D-4A6A-9B1D-AD8CFBFF85F9}" presName="thickLine" presStyleLbl="alignNode1" presStyleIdx="4" presStyleCnt="6"/>
      <dgm:spPr/>
    </dgm:pt>
    <dgm:pt modelId="{8980B23D-21F0-4061-85A7-3022EDA95510}" type="pres">
      <dgm:prSet presAssocID="{37E5AE38-A54D-4A6A-9B1D-AD8CFBFF85F9}" presName="horz1" presStyleCnt="0"/>
      <dgm:spPr/>
    </dgm:pt>
    <dgm:pt modelId="{89E08E66-9F28-4975-8DA5-0253470A4221}" type="pres">
      <dgm:prSet presAssocID="{37E5AE38-A54D-4A6A-9B1D-AD8CFBFF85F9}" presName="tx1" presStyleLbl="revTx" presStyleIdx="4" presStyleCnt="6"/>
      <dgm:spPr/>
    </dgm:pt>
    <dgm:pt modelId="{760A3818-19D0-45E3-B1DC-71CAB0C7A28D}" type="pres">
      <dgm:prSet presAssocID="{37E5AE38-A54D-4A6A-9B1D-AD8CFBFF85F9}" presName="vert1" presStyleCnt="0"/>
      <dgm:spPr/>
    </dgm:pt>
    <dgm:pt modelId="{7702DED7-D81B-4AB4-9019-99D043994928}" type="pres">
      <dgm:prSet presAssocID="{447FE49A-4045-4F42-AE8A-B3169F1E6EEE}" presName="thickLine" presStyleLbl="alignNode1" presStyleIdx="5" presStyleCnt="6"/>
      <dgm:spPr/>
    </dgm:pt>
    <dgm:pt modelId="{D074F57B-7345-40CF-A9C4-6620BB776CF6}" type="pres">
      <dgm:prSet presAssocID="{447FE49A-4045-4F42-AE8A-B3169F1E6EEE}" presName="horz1" presStyleCnt="0"/>
      <dgm:spPr/>
    </dgm:pt>
    <dgm:pt modelId="{B9028836-06B6-45B5-B25F-B64E367C97A0}" type="pres">
      <dgm:prSet presAssocID="{447FE49A-4045-4F42-AE8A-B3169F1E6EEE}" presName="tx1" presStyleLbl="revTx" presStyleIdx="5" presStyleCnt="6"/>
      <dgm:spPr/>
    </dgm:pt>
    <dgm:pt modelId="{AC331508-F89D-41CC-886A-932CA04D9DDF}" type="pres">
      <dgm:prSet presAssocID="{447FE49A-4045-4F42-AE8A-B3169F1E6EEE}" presName="vert1" presStyleCnt="0"/>
      <dgm:spPr/>
    </dgm:pt>
  </dgm:ptLst>
  <dgm:cxnLst>
    <dgm:cxn modelId="{C6FE511F-7F0A-41DE-A236-4CD2A6FE95F9}" srcId="{CD4EDDFB-B72A-43F2-9B9B-3360DC23F618}" destId="{5694FB12-A9F7-47C1-B129-4466DE8C1BEA}" srcOrd="0" destOrd="0" parTransId="{9257E698-6F9D-42C2-98F8-8F0D17312AC0}" sibTransId="{154934E8-1A0C-40AE-974B-0B4D9E36587A}"/>
    <dgm:cxn modelId="{8606A32E-7ADA-415D-B6EC-BB6FFDEE833F}" srcId="{CD4EDDFB-B72A-43F2-9B9B-3360DC23F618}" destId="{37E5AE38-A54D-4A6A-9B1D-AD8CFBFF85F9}" srcOrd="4" destOrd="0" parTransId="{CA6C041D-67F1-4728-84F3-0F13EB63F5F6}" sibTransId="{0F763EC3-0819-4812-B128-9B9CC2F1F204}"/>
    <dgm:cxn modelId="{F7F1EB2E-A9D4-449B-A018-FDFC30147245}" srcId="{CD4EDDFB-B72A-43F2-9B9B-3360DC23F618}" destId="{B461F515-A947-4401-AADD-1DED4CCA7D05}" srcOrd="3" destOrd="0" parTransId="{4594F526-FA73-4A54-BC7B-46517295DAA5}" sibTransId="{EEC4D2F1-BA96-44D1-9BCD-73266CB984F1}"/>
    <dgm:cxn modelId="{9B7D503B-E685-430D-A11D-2E915AFCB416}" type="presOf" srcId="{E086DD92-A758-4F89-A57E-245284CA806A}" destId="{7A51254C-07D3-4BE7-9F49-699C4C324494}" srcOrd="0" destOrd="0" presId="urn:microsoft.com/office/officeart/2008/layout/LinedList"/>
    <dgm:cxn modelId="{5B4F6869-E2F0-41ED-8213-0F6236B4F59B}" type="presOf" srcId="{B461F515-A947-4401-AADD-1DED4CCA7D05}" destId="{CD6E7D52-D8FE-4852-AF50-560C96D6DEF9}" srcOrd="0" destOrd="0" presId="urn:microsoft.com/office/officeart/2008/layout/LinedList"/>
    <dgm:cxn modelId="{3E79084D-793F-41C2-91D9-511EEB528761}" srcId="{CD4EDDFB-B72A-43F2-9B9B-3360DC23F618}" destId="{A2CAEB9D-6DEA-4E1B-9EA1-B5867ED7DB08}" srcOrd="2" destOrd="0" parTransId="{48DBCE44-F786-42FA-8579-8B8AB8CF8FFD}" sibTransId="{09951371-1F3B-4C5B-A61D-D9F21E6B48C8}"/>
    <dgm:cxn modelId="{C6535A70-BC83-4E25-8568-8ECD3A4D5EDE}" srcId="{CD4EDDFB-B72A-43F2-9B9B-3360DC23F618}" destId="{447FE49A-4045-4F42-AE8A-B3169F1E6EEE}" srcOrd="5" destOrd="0" parTransId="{FA827ED2-F823-4CB6-B90F-8B85735472DF}" sibTransId="{2A388F23-9127-4C4F-BA36-CE564A46F30A}"/>
    <dgm:cxn modelId="{2114C0A5-B6BE-441A-88F4-DE41EFA9EEDE}" srcId="{CD4EDDFB-B72A-43F2-9B9B-3360DC23F618}" destId="{E086DD92-A758-4F89-A57E-245284CA806A}" srcOrd="1" destOrd="0" parTransId="{6D10E2E4-B8BD-49FB-98BF-4DEDF15AA037}" sibTransId="{5CCA6D1E-0917-465F-A3BB-2D9D938E1F03}"/>
    <dgm:cxn modelId="{6231E6A6-60E3-43AB-8604-9E9170AAB8D4}" type="presOf" srcId="{5694FB12-A9F7-47C1-B129-4466DE8C1BEA}" destId="{BB1CC0C1-4A6E-49DC-9D1B-45083DB593B7}" srcOrd="0" destOrd="0" presId="urn:microsoft.com/office/officeart/2008/layout/LinedList"/>
    <dgm:cxn modelId="{855D73AA-1DAF-412A-9730-70B17C4FE4BD}" type="presOf" srcId="{CD4EDDFB-B72A-43F2-9B9B-3360DC23F618}" destId="{BD858144-9D55-4B41-8648-8CB57382E744}" srcOrd="0" destOrd="0" presId="urn:microsoft.com/office/officeart/2008/layout/LinedList"/>
    <dgm:cxn modelId="{85B720B0-C3BA-42CC-9BD2-B0B360F50D81}" type="presOf" srcId="{37E5AE38-A54D-4A6A-9B1D-AD8CFBFF85F9}" destId="{89E08E66-9F28-4975-8DA5-0253470A4221}" srcOrd="0" destOrd="0" presId="urn:microsoft.com/office/officeart/2008/layout/LinedList"/>
    <dgm:cxn modelId="{789342CE-8C40-4A63-AB25-5E11716C884F}" type="presOf" srcId="{447FE49A-4045-4F42-AE8A-B3169F1E6EEE}" destId="{B9028836-06B6-45B5-B25F-B64E367C97A0}" srcOrd="0" destOrd="0" presId="urn:microsoft.com/office/officeart/2008/layout/LinedList"/>
    <dgm:cxn modelId="{8D32FED4-F1CE-4F63-B63D-C988A263D50B}" type="presOf" srcId="{A2CAEB9D-6DEA-4E1B-9EA1-B5867ED7DB08}" destId="{6DC5CBC8-CB76-443D-8EE7-DCB65061D6AD}" srcOrd="0" destOrd="0" presId="urn:microsoft.com/office/officeart/2008/layout/LinedList"/>
    <dgm:cxn modelId="{682941B5-BA23-471A-BB60-95B9AF072306}" type="presParOf" srcId="{BD858144-9D55-4B41-8648-8CB57382E744}" destId="{CF4D5B2B-BF28-4FEB-A858-1CF56A626CB9}" srcOrd="0" destOrd="0" presId="urn:microsoft.com/office/officeart/2008/layout/LinedList"/>
    <dgm:cxn modelId="{F30121C0-C9AA-4D0C-B592-F0D1C0CE0B84}" type="presParOf" srcId="{BD858144-9D55-4B41-8648-8CB57382E744}" destId="{1E2053BE-C255-4C56-97A9-9C0967E70A9B}" srcOrd="1" destOrd="0" presId="urn:microsoft.com/office/officeart/2008/layout/LinedList"/>
    <dgm:cxn modelId="{C62ACADA-B7CA-4374-9F69-5404FFB4E9B4}" type="presParOf" srcId="{1E2053BE-C255-4C56-97A9-9C0967E70A9B}" destId="{BB1CC0C1-4A6E-49DC-9D1B-45083DB593B7}" srcOrd="0" destOrd="0" presId="urn:microsoft.com/office/officeart/2008/layout/LinedList"/>
    <dgm:cxn modelId="{F7CA47D0-630D-4E98-8B8F-0CE969BBBED7}" type="presParOf" srcId="{1E2053BE-C255-4C56-97A9-9C0967E70A9B}" destId="{ACC95843-ED8D-487B-8D3B-FD5844182674}" srcOrd="1" destOrd="0" presId="urn:microsoft.com/office/officeart/2008/layout/LinedList"/>
    <dgm:cxn modelId="{10C1098F-2A43-460C-B757-E8D09BC79972}" type="presParOf" srcId="{BD858144-9D55-4B41-8648-8CB57382E744}" destId="{F90882D4-F0C7-41F6-B32A-4F7B0A32B4E6}" srcOrd="2" destOrd="0" presId="urn:microsoft.com/office/officeart/2008/layout/LinedList"/>
    <dgm:cxn modelId="{B68FFB7F-1C87-4306-9FE4-CDF5BFC39BEF}" type="presParOf" srcId="{BD858144-9D55-4B41-8648-8CB57382E744}" destId="{F4BD43F5-B010-49F6-A24C-4C1EFB781269}" srcOrd="3" destOrd="0" presId="urn:microsoft.com/office/officeart/2008/layout/LinedList"/>
    <dgm:cxn modelId="{1A467C4B-1529-410B-95F7-338C70A14F8C}" type="presParOf" srcId="{F4BD43F5-B010-49F6-A24C-4C1EFB781269}" destId="{7A51254C-07D3-4BE7-9F49-699C4C324494}" srcOrd="0" destOrd="0" presId="urn:microsoft.com/office/officeart/2008/layout/LinedList"/>
    <dgm:cxn modelId="{E458F34A-B71B-4509-9662-1214719CAE18}" type="presParOf" srcId="{F4BD43F5-B010-49F6-A24C-4C1EFB781269}" destId="{C264737B-6B45-42AD-887A-24BA434779F7}" srcOrd="1" destOrd="0" presId="urn:microsoft.com/office/officeart/2008/layout/LinedList"/>
    <dgm:cxn modelId="{8001229A-0BAE-40C7-A528-0176C711EE54}" type="presParOf" srcId="{BD858144-9D55-4B41-8648-8CB57382E744}" destId="{7FD1D577-C789-4843-8E23-2A0900F111EB}" srcOrd="4" destOrd="0" presId="urn:microsoft.com/office/officeart/2008/layout/LinedList"/>
    <dgm:cxn modelId="{9E06B016-C9B3-4E7D-8C97-6E7F603FEBD7}" type="presParOf" srcId="{BD858144-9D55-4B41-8648-8CB57382E744}" destId="{F40BA90D-809C-46CB-812A-43F8F24D3817}" srcOrd="5" destOrd="0" presId="urn:microsoft.com/office/officeart/2008/layout/LinedList"/>
    <dgm:cxn modelId="{D428748C-595A-486F-8978-AB1632D33707}" type="presParOf" srcId="{F40BA90D-809C-46CB-812A-43F8F24D3817}" destId="{6DC5CBC8-CB76-443D-8EE7-DCB65061D6AD}" srcOrd="0" destOrd="0" presId="urn:microsoft.com/office/officeart/2008/layout/LinedList"/>
    <dgm:cxn modelId="{4315023A-1B67-4F45-A1E8-DF3BA35D1860}" type="presParOf" srcId="{F40BA90D-809C-46CB-812A-43F8F24D3817}" destId="{94C67175-12FE-4D25-ABF8-730457684B32}" srcOrd="1" destOrd="0" presId="urn:microsoft.com/office/officeart/2008/layout/LinedList"/>
    <dgm:cxn modelId="{1C3DC140-045A-424A-94C8-91BA06808AFC}" type="presParOf" srcId="{BD858144-9D55-4B41-8648-8CB57382E744}" destId="{A4F92D20-27D4-4A4A-BB37-E31E86042107}" srcOrd="6" destOrd="0" presId="urn:microsoft.com/office/officeart/2008/layout/LinedList"/>
    <dgm:cxn modelId="{475558B8-62CC-413A-803D-C4AA4436FF43}" type="presParOf" srcId="{BD858144-9D55-4B41-8648-8CB57382E744}" destId="{AE0FF82D-BC1D-43A7-94E1-C417C1BE466F}" srcOrd="7" destOrd="0" presId="urn:microsoft.com/office/officeart/2008/layout/LinedList"/>
    <dgm:cxn modelId="{0E1401BE-E720-41C0-99B3-94465EF2B12E}" type="presParOf" srcId="{AE0FF82D-BC1D-43A7-94E1-C417C1BE466F}" destId="{CD6E7D52-D8FE-4852-AF50-560C96D6DEF9}" srcOrd="0" destOrd="0" presId="urn:microsoft.com/office/officeart/2008/layout/LinedList"/>
    <dgm:cxn modelId="{0B85934C-F025-4C19-B466-318E57710742}" type="presParOf" srcId="{AE0FF82D-BC1D-43A7-94E1-C417C1BE466F}" destId="{A32B6A40-F3AA-4772-AC7B-BBEDF22E0CA7}" srcOrd="1" destOrd="0" presId="urn:microsoft.com/office/officeart/2008/layout/LinedList"/>
    <dgm:cxn modelId="{3505B24F-1424-4B2D-ACC1-BC965F5B258C}" type="presParOf" srcId="{BD858144-9D55-4B41-8648-8CB57382E744}" destId="{BA56AA07-256E-466C-A4D4-DCC96A10A42F}" srcOrd="8" destOrd="0" presId="urn:microsoft.com/office/officeart/2008/layout/LinedList"/>
    <dgm:cxn modelId="{1E698DE6-D363-4C6A-B406-4036C3D1A075}" type="presParOf" srcId="{BD858144-9D55-4B41-8648-8CB57382E744}" destId="{8980B23D-21F0-4061-85A7-3022EDA95510}" srcOrd="9" destOrd="0" presId="urn:microsoft.com/office/officeart/2008/layout/LinedList"/>
    <dgm:cxn modelId="{DFEFFE9F-E79A-4B7F-9282-C6FECE34A441}" type="presParOf" srcId="{8980B23D-21F0-4061-85A7-3022EDA95510}" destId="{89E08E66-9F28-4975-8DA5-0253470A4221}" srcOrd="0" destOrd="0" presId="urn:microsoft.com/office/officeart/2008/layout/LinedList"/>
    <dgm:cxn modelId="{A548CBA2-D1FD-47B4-A31C-E9977F796419}" type="presParOf" srcId="{8980B23D-21F0-4061-85A7-3022EDA95510}" destId="{760A3818-19D0-45E3-B1DC-71CAB0C7A28D}" srcOrd="1" destOrd="0" presId="urn:microsoft.com/office/officeart/2008/layout/LinedList"/>
    <dgm:cxn modelId="{DF4EAC9C-6F61-4E13-A79C-948F9822447A}" type="presParOf" srcId="{BD858144-9D55-4B41-8648-8CB57382E744}" destId="{7702DED7-D81B-4AB4-9019-99D043994928}" srcOrd="10" destOrd="0" presId="urn:microsoft.com/office/officeart/2008/layout/LinedList"/>
    <dgm:cxn modelId="{73DC96E9-94E9-4B9A-A781-C108037B3A74}" type="presParOf" srcId="{BD858144-9D55-4B41-8648-8CB57382E744}" destId="{D074F57B-7345-40CF-A9C4-6620BB776CF6}" srcOrd="11" destOrd="0" presId="urn:microsoft.com/office/officeart/2008/layout/LinedList"/>
    <dgm:cxn modelId="{ACF088E6-D08B-44C8-A191-7F7277BF8A01}" type="presParOf" srcId="{D074F57B-7345-40CF-A9C4-6620BB776CF6}" destId="{B9028836-06B6-45B5-B25F-B64E367C97A0}" srcOrd="0" destOrd="0" presId="urn:microsoft.com/office/officeart/2008/layout/LinedList"/>
    <dgm:cxn modelId="{B4650F61-2BE9-49ED-8330-ED8555832D2B}" type="presParOf" srcId="{D074F57B-7345-40CF-A9C4-6620BB776CF6}" destId="{AC331508-F89D-41CC-886A-932CA04D9D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598B42-23EF-4DDB-9FC6-4F7300BE6C72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DF76E1-B7E9-4CA8-8D0A-C981E9DB613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Doe het maar eens! </a:t>
          </a:r>
        </a:p>
        <a:p>
          <a:pPr>
            <a:lnSpc>
              <a:spcPct val="100000"/>
            </a:lnSpc>
          </a:pPr>
          <a:r>
            <a:rPr lang="nl-NL" dirty="0"/>
            <a:t>Of gewoon </a:t>
          </a:r>
          <a:r>
            <a:rPr lang="nl-NL" b="1" dirty="0"/>
            <a:t>doen!</a:t>
          </a:r>
          <a:endParaRPr lang="en-US" b="1" dirty="0"/>
        </a:p>
      </dgm:t>
    </dgm:pt>
    <dgm:pt modelId="{8987C9DB-8FE0-43D4-BD7E-141F7ED5492D}" type="parTrans" cxnId="{D12DE341-2157-4455-9735-1B18A4D5760F}">
      <dgm:prSet/>
      <dgm:spPr/>
      <dgm:t>
        <a:bodyPr/>
        <a:lstStyle/>
        <a:p>
          <a:endParaRPr lang="en-US"/>
        </a:p>
      </dgm:t>
    </dgm:pt>
    <dgm:pt modelId="{2ADC9BC4-5A02-4BFB-8AEE-C4FF27B9C154}" type="sibTrans" cxnId="{D12DE341-2157-4455-9735-1B18A4D5760F}">
      <dgm:prSet/>
      <dgm:spPr/>
      <dgm:t>
        <a:bodyPr/>
        <a:lstStyle/>
        <a:p>
          <a:endParaRPr lang="en-US"/>
        </a:p>
      </dgm:t>
    </dgm:pt>
    <dgm:pt modelId="{66217B4A-6E8F-493C-8F68-D05275FD6FE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 err="1"/>
            <a:t>Mindset</a:t>
          </a:r>
          <a:r>
            <a:rPr lang="nl-NL" dirty="0"/>
            <a:t> in onderwijsconcepten</a:t>
          </a:r>
          <a:endParaRPr lang="en-US" dirty="0"/>
        </a:p>
      </dgm:t>
    </dgm:pt>
    <dgm:pt modelId="{06FDA05A-A4E7-47A3-82D4-9B3D833EEAD4}" type="parTrans" cxnId="{85877087-84DA-46FE-9675-F195513E6F7B}">
      <dgm:prSet/>
      <dgm:spPr/>
      <dgm:t>
        <a:bodyPr/>
        <a:lstStyle/>
        <a:p>
          <a:endParaRPr lang="en-US"/>
        </a:p>
      </dgm:t>
    </dgm:pt>
    <dgm:pt modelId="{1C78F3BB-F737-4DA4-97FA-35822D9C348E}" type="sibTrans" cxnId="{85877087-84DA-46FE-9675-F195513E6F7B}">
      <dgm:prSet/>
      <dgm:spPr/>
      <dgm:t>
        <a:bodyPr/>
        <a:lstStyle/>
        <a:p>
          <a:endParaRPr lang="en-US"/>
        </a:p>
      </dgm:t>
    </dgm:pt>
    <dgm:pt modelId="{F773068B-5524-49FE-9855-C4CC735F992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3200" b="1" dirty="0">
              <a:highlight>
                <a:srgbClr val="FFFF00"/>
              </a:highlight>
            </a:rPr>
            <a:t>Context</a:t>
          </a:r>
          <a:r>
            <a:rPr lang="nl-NL" sz="3200" dirty="0">
              <a:highlight>
                <a:srgbClr val="FFFF00"/>
              </a:highlight>
            </a:rPr>
            <a:t> veranderen</a:t>
          </a:r>
          <a:endParaRPr lang="en-US" sz="3200" dirty="0">
            <a:highlight>
              <a:srgbClr val="FFFF00"/>
            </a:highlight>
          </a:endParaRPr>
        </a:p>
      </dgm:t>
    </dgm:pt>
    <dgm:pt modelId="{6EDA35B6-A63D-43F9-8661-539DFF5A43F2}" type="parTrans" cxnId="{E9102494-B44B-45A1-ACE6-9CA43700BB08}">
      <dgm:prSet/>
      <dgm:spPr/>
      <dgm:t>
        <a:bodyPr/>
        <a:lstStyle/>
        <a:p>
          <a:endParaRPr lang="en-US"/>
        </a:p>
      </dgm:t>
    </dgm:pt>
    <dgm:pt modelId="{363F675D-934D-4CB9-BCE1-8DF21FCCE604}" type="sibTrans" cxnId="{E9102494-B44B-45A1-ACE6-9CA43700BB08}">
      <dgm:prSet/>
      <dgm:spPr/>
      <dgm:t>
        <a:bodyPr/>
        <a:lstStyle/>
        <a:p>
          <a:endParaRPr lang="en-US"/>
        </a:p>
      </dgm:t>
    </dgm:pt>
    <dgm:pt modelId="{14E2BFBD-E528-4E8A-A97C-A241550DD92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Samen</a:t>
          </a:r>
          <a:r>
            <a:rPr lang="nl-NL" dirty="0"/>
            <a:t> met voorschool, voortgezet onderwijs, zorg, gemeentes enz.</a:t>
          </a:r>
          <a:endParaRPr lang="en-US" dirty="0"/>
        </a:p>
      </dgm:t>
    </dgm:pt>
    <dgm:pt modelId="{0EE3EEC8-0321-4F05-8C36-1242AA61ECB6}" type="parTrans" cxnId="{2E19A397-5112-4C17-9BA8-881ED22CB1B2}">
      <dgm:prSet/>
      <dgm:spPr/>
      <dgm:t>
        <a:bodyPr/>
        <a:lstStyle/>
        <a:p>
          <a:endParaRPr lang="en-US"/>
        </a:p>
      </dgm:t>
    </dgm:pt>
    <dgm:pt modelId="{C1874D36-B697-40A8-89D0-4A061EF03064}" type="sibTrans" cxnId="{2E19A397-5112-4C17-9BA8-881ED22CB1B2}">
      <dgm:prSet/>
      <dgm:spPr/>
      <dgm:t>
        <a:bodyPr/>
        <a:lstStyle/>
        <a:p>
          <a:endParaRPr lang="en-US"/>
        </a:p>
      </dgm:t>
    </dgm:pt>
    <dgm:pt modelId="{87248A96-EA3D-4258-8F04-D539C85B65CD}" type="pres">
      <dgm:prSet presAssocID="{02598B42-23EF-4DDB-9FC6-4F7300BE6C72}" presName="root" presStyleCnt="0">
        <dgm:presLayoutVars>
          <dgm:dir/>
          <dgm:resizeHandles val="exact"/>
        </dgm:presLayoutVars>
      </dgm:prSet>
      <dgm:spPr/>
    </dgm:pt>
    <dgm:pt modelId="{1CC5B091-B29B-48E5-87F8-C2715B4DE374}" type="pres">
      <dgm:prSet presAssocID="{12DF76E1-B7E9-4CA8-8D0A-C981E9DB6139}" presName="compNode" presStyleCnt="0"/>
      <dgm:spPr/>
    </dgm:pt>
    <dgm:pt modelId="{A4DDFFEF-614D-4537-ADFF-C01758E61230}" type="pres">
      <dgm:prSet presAssocID="{12DF76E1-B7E9-4CA8-8D0A-C981E9DB613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troductiepagina"/>
        </a:ext>
      </dgm:extLst>
    </dgm:pt>
    <dgm:pt modelId="{5BD12CFD-1039-4265-A5C1-C157872BA16A}" type="pres">
      <dgm:prSet presAssocID="{12DF76E1-B7E9-4CA8-8D0A-C981E9DB6139}" presName="spaceRect" presStyleCnt="0"/>
      <dgm:spPr/>
    </dgm:pt>
    <dgm:pt modelId="{E550D600-B51D-4993-9A06-A1C371417C66}" type="pres">
      <dgm:prSet presAssocID="{12DF76E1-B7E9-4CA8-8D0A-C981E9DB6139}" presName="textRect" presStyleLbl="revTx" presStyleIdx="0" presStyleCnt="4">
        <dgm:presLayoutVars>
          <dgm:chMax val="1"/>
          <dgm:chPref val="1"/>
        </dgm:presLayoutVars>
      </dgm:prSet>
      <dgm:spPr/>
    </dgm:pt>
    <dgm:pt modelId="{64BF49A6-0B59-406F-8CFC-1F359EB9070F}" type="pres">
      <dgm:prSet presAssocID="{2ADC9BC4-5A02-4BFB-8AEE-C4FF27B9C154}" presName="sibTrans" presStyleCnt="0"/>
      <dgm:spPr/>
    </dgm:pt>
    <dgm:pt modelId="{E516FE84-AC7E-41C1-94C5-C68818EE856A}" type="pres">
      <dgm:prSet presAssocID="{66217B4A-6E8F-493C-8F68-D05275FD6FEC}" presName="compNode" presStyleCnt="0"/>
      <dgm:spPr/>
    </dgm:pt>
    <dgm:pt modelId="{29A4027C-4040-415A-993D-1B43EA641094}" type="pres">
      <dgm:prSet presAssocID="{66217B4A-6E8F-493C-8F68-D05275FD6FE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CF07EC0-A9C4-46B8-A1E3-326125DC7E9A}" type="pres">
      <dgm:prSet presAssocID="{66217B4A-6E8F-493C-8F68-D05275FD6FEC}" presName="spaceRect" presStyleCnt="0"/>
      <dgm:spPr/>
    </dgm:pt>
    <dgm:pt modelId="{A3805B66-1FD5-4199-A6C8-49C183236EA1}" type="pres">
      <dgm:prSet presAssocID="{66217B4A-6E8F-493C-8F68-D05275FD6FEC}" presName="textRect" presStyleLbl="revTx" presStyleIdx="1" presStyleCnt="4">
        <dgm:presLayoutVars>
          <dgm:chMax val="1"/>
          <dgm:chPref val="1"/>
        </dgm:presLayoutVars>
      </dgm:prSet>
      <dgm:spPr/>
    </dgm:pt>
    <dgm:pt modelId="{B41FF18D-754F-4C09-A214-B5512A25BB39}" type="pres">
      <dgm:prSet presAssocID="{1C78F3BB-F737-4DA4-97FA-35822D9C348E}" presName="sibTrans" presStyleCnt="0"/>
      <dgm:spPr/>
    </dgm:pt>
    <dgm:pt modelId="{0E8F3C4C-BA85-4243-ADED-6482D06B8C46}" type="pres">
      <dgm:prSet presAssocID="{F773068B-5524-49FE-9855-C4CC735F992A}" presName="compNode" presStyleCnt="0"/>
      <dgm:spPr/>
    </dgm:pt>
    <dgm:pt modelId="{5CA5F8FC-3BBB-45CF-803E-469D456F2160}" type="pres">
      <dgm:prSet presAssocID="{F773068B-5524-49FE-9855-C4CC735F992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bruikers"/>
        </a:ext>
      </dgm:extLst>
    </dgm:pt>
    <dgm:pt modelId="{FF2A51ED-99CB-40FF-B878-B46F3774E1F2}" type="pres">
      <dgm:prSet presAssocID="{F773068B-5524-49FE-9855-C4CC735F992A}" presName="spaceRect" presStyleCnt="0"/>
      <dgm:spPr/>
    </dgm:pt>
    <dgm:pt modelId="{96BC8D9C-8549-4ADD-AD3D-731225C0F8C6}" type="pres">
      <dgm:prSet presAssocID="{F773068B-5524-49FE-9855-C4CC735F992A}" presName="textRect" presStyleLbl="revTx" presStyleIdx="2" presStyleCnt="4">
        <dgm:presLayoutVars>
          <dgm:chMax val="1"/>
          <dgm:chPref val="1"/>
        </dgm:presLayoutVars>
      </dgm:prSet>
      <dgm:spPr/>
    </dgm:pt>
    <dgm:pt modelId="{18BFF95D-8E52-4CA8-AE7C-989EDAAA61B2}" type="pres">
      <dgm:prSet presAssocID="{363F675D-934D-4CB9-BCE1-8DF21FCCE604}" presName="sibTrans" presStyleCnt="0"/>
      <dgm:spPr/>
    </dgm:pt>
    <dgm:pt modelId="{EEADB499-A864-4F66-AB7D-F071DD7BD3F3}" type="pres">
      <dgm:prSet presAssocID="{14E2BFBD-E528-4E8A-A97C-A241550DD920}" presName="compNode" presStyleCnt="0"/>
      <dgm:spPr/>
    </dgm:pt>
    <dgm:pt modelId="{48919361-FD2F-493C-8F3C-05FA398AAE11}" type="pres">
      <dgm:prSet presAssocID="{14E2BFBD-E528-4E8A-A97C-A241550DD92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uation Cap"/>
        </a:ext>
      </dgm:extLst>
    </dgm:pt>
    <dgm:pt modelId="{F27E2BEC-893D-4F73-8356-21369C94D6F6}" type="pres">
      <dgm:prSet presAssocID="{14E2BFBD-E528-4E8A-A97C-A241550DD920}" presName="spaceRect" presStyleCnt="0"/>
      <dgm:spPr/>
    </dgm:pt>
    <dgm:pt modelId="{B6C1A9DD-05E4-48AD-BFEF-31C4C0D3E75D}" type="pres">
      <dgm:prSet presAssocID="{14E2BFBD-E528-4E8A-A97C-A241550DD92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002EE2C-9181-4A86-A57A-7BF866448182}" type="presOf" srcId="{66217B4A-6E8F-493C-8F68-D05275FD6FEC}" destId="{A3805B66-1FD5-4199-A6C8-49C183236EA1}" srcOrd="0" destOrd="0" presId="urn:microsoft.com/office/officeart/2018/2/layout/IconLabelList"/>
    <dgm:cxn modelId="{38865F2D-E918-437B-B8F1-A778CDF26B84}" type="presOf" srcId="{12DF76E1-B7E9-4CA8-8D0A-C981E9DB6139}" destId="{E550D600-B51D-4993-9A06-A1C371417C66}" srcOrd="0" destOrd="0" presId="urn:microsoft.com/office/officeart/2018/2/layout/IconLabelList"/>
    <dgm:cxn modelId="{8A0E785B-AC3D-49DA-8C87-DC184E0DE1D3}" type="presOf" srcId="{14E2BFBD-E528-4E8A-A97C-A241550DD920}" destId="{B6C1A9DD-05E4-48AD-BFEF-31C4C0D3E75D}" srcOrd="0" destOrd="0" presId="urn:microsoft.com/office/officeart/2018/2/layout/IconLabelList"/>
    <dgm:cxn modelId="{D12DE341-2157-4455-9735-1B18A4D5760F}" srcId="{02598B42-23EF-4DDB-9FC6-4F7300BE6C72}" destId="{12DF76E1-B7E9-4CA8-8D0A-C981E9DB6139}" srcOrd="0" destOrd="0" parTransId="{8987C9DB-8FE0-43D4-BD7E-141F7ED5492D}" sibTransId="{2ADC9BC4-5A02-4BFB-8AEE-C4FF27B9C154}"/>
    <dgm:cxn modelId="{85877087-84DA-46FE-9675-F195513E6F7B}" srcId="{02598B42-23EF-4DDB-9FC6-4F7300BE6C72}" destId="{66217B4A-6E8F-493C-8F68-D05275FD6FEC}" srcOrd="1" destOrd="0" parTransId="{06FDA05A-A4E7-47A3-82D4-9B3D833EEAD4}" sibTransId="{1C78F3BB-F737-4DA4-97FA-35822D9C348E}"/>
    <dgm:cxn modelId="{E9102494-B44B-45A1-ACE6-9CA43700BB08}" srcId="{02598B42-23EF-4DDB-9FC6-4F7300BE6C72}" destId="{F773068B-5524-49FE-9855-C4CC735F992A}" srcOrd="2" destOrd="0" parTransId="{6EDA35B6-A63D-43F9-8661-539DFF5A43F2}" sibTransId="{363F675D-934D-4CB9-BCE1-8DF21FCCE604}"/>
    <dgm:cxn modelId="{2E19A397-5112-4C17-9BA8-881ED22CB1B2}" srcId="{02598B42-23EF-4DDB-9FC6-4F7300BE6C72}" destId="{14E2BFBD-E528-4E8A-A97C-A241550DD920}" srcOrd="3" destOrd="0" parTransId="{0EE3EEC8-0321-4F05-8C36-1242AA61ECB6}" sibTransId="{C1874D36-B697-40A8-89D0-4A061EF03064}"/>
    <dgm:cxn modelId="{E59281D6-F9B1-4725-868D-8220F87B4119}" type="presOf" srcId="{F773068B-5524-49FE-9855-C4CC735F992A}" destId="{96BC8D9C-8549-4ADD-AD3D-731225C0F8C6}" srcOrd="0" destOrd="0" presId="urn:microsoft.com/office/officeart/2018/2/layout/IconLabelList"/>
    <dgm:cxn modelId="{DD60A4DE-A413-4F67-B2E7-55A01A38334A}" type="presOf" srcId="{02598B42-23EF-4DDB-9FC6-4F7300BE6C72}" destId="{87248A96-EA3D-4258-8F04-D539C85B65CD}" srcOrd="0" destOrd="0" presId="urn:microsoft.com/office/officeart/2018/2/layout/IconLabelList"/>
    <dgm:cxn modelId="{B002586F-3EFB-400C-863D-6B04F6691584}" type="presParOf" srcId="{87248A96-EA3D-4258-8F04-D539C85B65CD}" destId="{1CC5B091-B29B-48E5-87F8-C2715B4DE374}" srcOrd="0" destOrd="0" presId="urn:microsoft.com/office/officeart/2018/2/layout/IconLabelList"/>
    <dgm:cxn modelId="{708CAF96-CBB6-4EF4-BBE2-552EB0FBE9EC}" type="presParOf" srcId="{1CC5B091-B29B-48E5-87F8-C2715B4DE374}" destId="{A4DDFFEF-614D-4537-ADFF-C01758E61230}" srcOrd="0" destOrd="0" presId="urn:microsoft.com/office/officeart/2018/2/layout/IconLabelList"/>
    <dgm:cxn modelId="{83D76679-3CD8-4F88-9EE7-330E4B05D977}" type="presParOf" srcId="{1CC5B091-B29B-48E5-87F8-C2715B4DE374}" destId="{5BD12CFD-1039-4265-A5C1-C157872BA16A}" srcOrd="1" destOrd="0" presId="urn:microsoft.com/office/officeart/2018/2/layout/IconLabelList"/>
    <dgm:cxn modelId="{613F9817-D4D8-4815-9F7C-982773ADF567}" type="presParOf" srcId="{1CC5B091-B29B-48E5-87F8-C2715B4DE374}" destId="{E550D600-B51D-4993-9A06-A1C371417C66}" srcOrd="2" destOrd="0" presId="urn:microsoft.com/office/officeart/2018/2/layout/IconLabelList"/>
    <dgm:cxn modelId="{19AFC285-F8E8-4702-8F4F-D8B1261FF8B8}" type="presParOf" srcId="{87248A96-EA3D-4258-8F04-D539C85B65CD}" destId="{64BF49A6-0B59-406F-8CFC-1F359EB9070F}" srcOrd="1" destOrd="0" presId="urn:microsoft.com/office/officeart/2018/2/layout/IconLabelList"/>
    <dgm:cxn modelId="{64C09D65-DB0D-4635-8338-ECBD5757688C}" type="presParOf" srcId="{87248A96-EA3D-4258-8F04-D539C85B65CD}" destId="{E516FE84-AC7E-41C1-94C5-C68818EE856A}" srcOrd="2" destOrd="0" presId="urn:microsoft.com/office/officeart/2018/2/layout/IconLabelList"/>
    <dgm:cxn modelId="{ED83938C-00C5-4F2D-9766-2F9191FC8639}" type="presParOf" srcId="{E516FE84-AC7E-41C1-94C5-C68818EE856A}" destId="{29A4027C-4040-415A-993D-1B43EA641094}" srcOrd="0" destOrd="0" presId="urn:microsoft.com/office/officeart/2018/2/layout/IconLabelList"/>
    <dgm:cxn modelId="{B40AADC4-E3E3-4E99-80A3-2B66643F4ACB}" type="presParOf" srcId="{E516FE84-AC7E-41C1-94C5-C68818EE856A}" destId="{0CF07EC0-A9C4-46B8-A1E3-326125DC7E9A}" srcOrd="1" destOrd="0" presId="urn:microsoft.com/office/officeart/2018/2/layout/IconLabelList"/>
    <dgm:cxn modelId="{82771F14-CFB2-4BA0-9680-060FD0F285E3}" type="presParOf" srcId="{E516FE84-AC7E-41C1-94C5-C68818EE856A}" destId="{A3805B66-1FD5-4199-A6C8-49C183236EA1}" srcOrd="2" destOrd="0" presId="urn:microsoft.com/office/officeart/2018/2/layout/IconLabelList"/>
    <dgm:cxn modelId="{BE48D6CD-5CBD-435B-8EC3-B65FDC25CD5E}" type="presParOf" srcId="{87248A96-EA3D-4258-8F04-D539C85B65CD}" destId="{B41FF18D-754F-4C09-A214-B5512A25BB39}" srcOrd="3" destOrd="0" presId="urn:microsoft.com/office/officeart/2018/2/layout/IconLabelList"/>
    <dgm:cxn modelId="{67AB3184-FB83-47D5-9F4C-19279DD17F17}" type="presParOf" srcId="{87248A96-EA3D-4258-8F04-D539C85B65CD}" destId="{0E8F3C4C-BA85-4243-ADED-6482D06B8C46}" srcOrd="4" destOrd="0" presId="urn:microsoft.com/office/officeart/2018/2/layout/IconLabelList"/>
    <dgm:cxn modelId="{CDFD89B4-8B56-45F5-8C47-AF328DB09854}" type="presParOf" srcId="{0E8F3C4C-BA85-4243-ADED-6482D06B8C46}" destId="{5CA5F8FC-3BBB-45CF-803E-469D456F2160}" srcOrd="0" destOrd="0" presId="urn:microsoft.com/office/officeart/2018/2/layout/IconLabelList"/>
    <dgm:cxn modelId="{7E057C26-EB67-425D-8E02-FDF6F196AD7D}" type="presParOf" srcId="{0E8F3C4C-BA85-4243-ADED-6482D06B8C46}" destId="{FF2A51ED-99CB-40FF-B878-B46F3774E1F2}" srcOrd="1" destOrd="0" presId="urn:microsoft.com/office/officeart/2018/2/layout/IconLabelList"/>
    <dgm:cxn modelId="{6BB8ED32-5F71-4324-A70F-96CE610F122F}" type="presParOf" srcId="{0E8F3C4C-BA85-4243-ADED-6482D06B8C46}" destId="{96BC8D9C-8549-4ADD-AD3D-731225C0F8C6}" srcOrd="2" destOrd="0" presId="urn:microsoft.com/office/officeart/2018/2/layout/IconLabelList"/>
    <dgm:cxn modelId="{AE6C307B-112F-465B-B49A-8AE7AABC1519}" type="presParOf" srcId="{87248A96-EA3D-4258-8F04-D539C85B65CD}" destId="{18BFF95D-8E52-4CA8-AE7C-989EDAAA61B2}" srcOrd="5" destOrd="0" presId="urn:microsoft.com/office/officeart/2018/2/layout/IconLabelList"/>
    <dgm:cxn modelId="{53C393AC-2C92-4D8A-9008-28686D517F9E}" type="presParOf" srcId="{87248A96-EA3D-4258-8F04-D539C85B65CD}" destId="{EEADB499-A864-4F66-AB7D-F071DD7BD3F3}" srcOrd="6" destOrd="0" presId="urn:microsoft.com/office/officeart/2018/2/layout/IconLabelList"/>
    <dgm:cxn modelId="{B73CE437-2666-49FC-A822-BFF0869CD8A2}" type="presParOf" srcId="{EEADB499-A864-4F66-AB7D-F071DD7BD3F3}" destId="{48919361-FD2F-493C-8F3C-05FA398AAE11}" srcOrd="0" destOrd="0" presId="urn:microsoft.com/office/officeart/2018/2/layout/IconLabelList"/>
    <dgm:cxn modelId="{C3DBF355-0D90-4F6B-B3A6-D198DB979BD6}" type="presParOf" srcId="{EEADB499-A864-4F66-AB7D-F071DD7BD3F3}" destId="{F27E2BEC-893D-4F73-8356-21369C94D6F6}" srcOrd="1" destOrd="0" presId="urn:microsoft.com/office/officeart/2018/2/layout/IconLabelList"/>
    <dgm:cxn modelId="{7631BEB5-10AB-482C-B7D9-2CAC0E18FBEC}" type="presParOf" srcId="{EEADB499-A864-4F66-AB7D-F071DD7BD3F3}" destId="{B6C1A9DD-05E4-48AD-BFEF-31C4C0D3E75D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8524C-1878-4415-A997-DEFBE6118916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Kindpartners</a:t>
          </a:r>
          <a:endParaRPr lang="en-US" sz="4200" kern="1200"/>
        </a:p>
      </dsp:txBody>
      <dsp:txXfrm>
        <a:off x="0" y="39687"/>
        <a:ext cx="3286125" cy="1971675"/>
      </dsp:txXfrm>
    </dsp:sp>
    <dsp:sp modelId="{F0A5643B-3430-4E3A-B726-DBD2C8CB0D00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gradFill rotWithShape="0">
          <a:gsLst>
            <a:gs pos="0">
              <a:schemeClr val="accent2">
                <a:hueOff val="1610903"/>
                <a:satOff val="-4623"/>
                <a:lumOff val="-7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610903"/>
                <a:satOff val="-4623"/>
                <a:lumOff val="-7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610903"/>
                <a:satOff val="-4623"/>
                <a:lumOff val="-7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Zorgpartners</a:t>
          </a:r>
          <a:endParaRPr lang="en-US" sz="4200" kern="1200"/>
        </a:p>
      </dsp:txBody>
      <dsp:txXfrm>
        <a:off x="3614737" y="39687"/>
        <a:ext cx="3286125" cy="1971675"/>
      </dsp:txXfrm>
    </dsp:sp>
    <dsp:sp modelId="{FBF1D8EB-8EA8-4BE7-ABD0-42906F5DFB0C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 dirty="0"/>
            <a:t>Gemeente</a:t>
          </a:r>
          <a:endParaRPr lang="en-US" sz="4200" kern="1200" dirty="0"/>
        </a:p>
      </dsp:txBody>
      <dsp:txXfrm>
        <a:off x="7229475" y="39687"/>
        <a:ext cx="3286125" cy="1971675"/>
      </dsp:txXfrm>
    </dsp:sp>
    <dsp:sp modelId="{41AD3374-AB63-4F05-98F6-551C141D3141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gradFill rotWithShape="0">
          <a:gsLst>
            <a:gs pos="0">
              <a:schemeClr val="accent2">
                <a:hueOff val="4832710"/>
                <a:satOff val="-13870"/>
                <a:lumOff val="-222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832710"/>
                <a:satOff val="-13870"/>
                <a:lumOff val="-222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832710"/>
                <a:satOff val="-13870"/>
                <a:lumOff val="-222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 err="1"/>
            <a:t>Onderwijs</a:t>
          </a:r>
          <a:endParaRPr lang="en-US" sz="4200" kern="1200" dirty="0"/>
        </a:p>
      </dsp:txBody>
      <dsp:txXfrm>
        <a:off x="1807368" y="2339975"/>
        <a:ext cx="3286125" cy="1971675"/>
      </dsp:txXfrm>
    </dsp:sp>
    <dsp:sp modelId="{6A8F7223-2C0B-404C-8E05-196779D171BB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 err="1"/>
            <a:t>Overige</a:t>
          </a:r>
          <a:r>
            <a:rPr lang="en-US" sz="4200" kern="1200" dirty="0"/>
            <a:t> </a:t>
          </a:r>
          <a:r>
            <a:rPr lang="en-US" sz="4200" kern="1200" dirty="0" err="1"/>
            <a:t>betrokkenen</a:t>
          </a:r>
          <a:endParaRPr lang="en-US" sz="4200" kern="1200" dirty="0"/>
        </a:p>
      </dsp:txBody>
      <dsp:txXfrm>
        <a:off x="5422106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84881-D0A6-48CD-B286-05E680A55DBD}">
      <dsp:nvSpPr>
        <dsp:cNvPr id="0" name=""/>
        <dsp:cNvSpPr/>
      </dsp:nvSpPr>
      <dsp:spPr>
        <a:xfrm>
          <a:off x="0" y="287509"/>
          <a:ext cx="6666833" cy="15514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Maar liefst 6 scholen hebben het bonnetje ingediend.</a:t>
          </a:r>
          <a:endParaRPr lang="en-US" sz="3900" kern="1200"/>
        </a:p>
      </dsp:txBody>
      <dsp:txXfrm>
        <a:off x="75734" y="363243"/>
        <a:ext cx="6515365" cy="1399952"/>
      </dsp:txXfrm>
    </dsp:sp>
    <dsp:sp modelId="{35B7B6DF-2351-4A8F-8E61-79486C8E632E}">
      <dsp:nvSpPr>
        <dsp:cNvPr id="0" name=""/>
        <dsp:cNvSpPr/>
      </dsp:nvSpPr>
      <dsp:spPr>
        <a:xfrm>
          <a:off x="0" y="1951249"/>
          <a:ext cx="6666833" cy="1551420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We gaan deze eens vragen wat ze hebben gedaan…</a:t>
          </a:r>
          <a:endParaRPr lang="en-US" sz="3900" kern="1200"/>
        </a:p>
      </dsp:txBody>
      <dsp:txXfrm>
        <a:off x="75734" y="2026983"/>
        <a:ext cx="6515365" cy="1399952"/>
      </dsp:txXfrm>
    </dsp:sp>
    <dsp:sp modelId="{C30FE336-2724-401E-9FF2-4130B157BB87}">
      <dsp:nvSpPr>
        <dsp:cNvPr id="0" name=""/>
        <dsp:cNvSpPr/>
      </dsp:nvSpPr>
      <dsp:spPr>
        <a:xfrm>
          <a:off x="0" y="3614990"/>
          <a:ext cx="6666833" cy="155142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Of zijn er scholen die de bon nog niet hebben ingediend?</a:t>
          </a:r>
          <a:endParaRPr lang="en-US" sz="3900" kern="1200"/>
        </a:p>
      </dsp:txBody>
      <dsp:txXfrm>
        <a:off x="75734" y="3690724"/>
        <a:ext cx="6515365" cy="1399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D5B2B-BF28-4FEB-A858-1CF56A626CB9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1CC0C1-4A6E-49DC-9D1B-45083DB593B7}">
      <dsp:nvSpPr>
        <dsp:cNvPr id="0" name=""/>
        <dsp:cNvSpPr/>
      </dsp:nvSpPr>
      <dsp:spPr>
        <a:xfrm>
          <a:off x="0" y="2124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Vandaag bijeenkomst 8!</a:t>
          </a:r>
          <a:r>
            <a:rPr lang="en-US" sz="2000" kern="1200"/>
            <a:t>​</a:t>
          </a:r>
        </a:p>
      </dsp:txBody>
      <dsp:txXfrm>
        <a:off x="0" y="2124"/>
        <a:ext cx="10515600" cy="724514"/>
      </dsp:txXfrm>
    </dsp:sp>
    <dsp:sp modelId="{F90882D4-F0C7-41F6-B32A-4F7B0A32B4E6}">
      <dsp:nvSpPr>
        <dsp:cNvPr id="0" name=""/>
        <dsp:cNvSpPr/>
      </dsp:nvSpPr>
      <dsp:spPr>
        <a:xfrm>
          <a:off x="0" y="726639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51254C-07D3-4BE7-9F49-699C4C324494}">
      <dsp:nvSpPr>
        <dsp:cNvPr id="0" name=""/>
        <dsp:cNvSpPr/>
      </dsp:nvSpPr>
      <dsp:spPr>
        <a:xfrm>
          <a:off x="0" y="726639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Vanuit de werkagenda route naar inclusief onderwijs 2035.</a:t>
          </a:r>
          <a:r>
            <a:rPr lang="en-US" sz="2000" kern="1200"/>
            <a:t>​</a:t>
          </a:r>
        </a:p>
      </dsp:txBody>
      <dsp:txXfrm>
        <a:off x="0" y="726639"/>
        <a:ext cx="10515600" cy="724514"/>
      </dsp:txXfrm>
    </dsp:sp>
    <dsp:sp modelId="{7FD1D577-C789-4843-8E23-2A0900F111EB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C5CBC8-CB76-443D-8EE7-DCB65061D6AD}">
      <dsp:nvSpPr>
        <dsp:cNvPr id="0" name=""/>
        <dsp:cNvSpPr/>
      </dsp:nvSpPr>
      <dsp:spPr>
        <a:xfrm>
          <a:off x="0" y="1451154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Eerste doel was enthousiasmeren en inspireren.</a:t>
          </a:r>
          <a:r>
            <a:rPr lang="en-US" sz="2000" kern="1200"/>
            <a:t>​</a:t>
          </a:r>
        </a:p>
      </dsp:txBody>
      <dsp:txXfrm>
        <a:off x="0" y="1451154"/>
        <a:ext cx="10515600" cy="724514"/>
      </dsp:txXfrm>
    </dsp:sp>
    <dsp:sp modelId="{A4F92D20-27D4-4A4A-BB37-E31E86042107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6E7D52-D8FE-4852-AF50-560C96D6DEF9}">
      <dsp:nvSpPr>
        <dsp:cNvPr id="0" name=""/>
        <dsp:cNvSpPr/>
      </dsp:nvSpPr>
      <dsp:spPr>
        <a:xfrm>
          <a:off x="0" y="2175669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Elke kind zo thuisnabij mogelijk onderwijs.</a:t>
          </a:r>
          <a:r>
            <a:rPr lang="en-US" sz="2000" kern="1200"/>
            <a:t>​</a:t>
          </a:r>
        </a:p>
      </dsp:txBody>
      <dsp:txXfrm>
        <a:off x="0" y="2175669"/>
        <a:ext cx="10515600" cy="724514"/>
      </dsp:txXfrm>
    </dsp:sp>
    <dsp:sp modelId="{BA56AA07-256E-466C-A4D4-DCC96A10A42F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08E66-9F28-4975-8DA5-0253470A4221}">
      <dsp:nvSpPr>
        <dsp:cNvPr id="0" name=""/>
        <dsp:cNvSpPr/>
      </dsp:nvSpPr>
      <dsp:spPr>
        <a:xfrm>
          <a:off x="0" y="2900183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Regulier waar het </a:t>
          </a:r>
          <a:r>
            <a:rPr lang="nl-NL" sz="2000" b="1" kern="1200" dirty="0"/>
            <a:t>kan</a:t>
          </a:r>
          <a:r>
            <a:rPr lang="nl-NL" sz="2000" kern="1200" dirty="0"/>
            <a:t> speciaal alleen als het moet.</a:t>
          </a:r>
          <a:endParaRPr lang="en-US" sz="2000" kern="1200" dirty="0"/>
        </a:p>
      </dsp:txBody>
      <dsp:txXfrm>
        <a:off x="0" y="2900183"/>
        <a:ext cx="10515600" cy="724514"/>
      </dsp:txXfrm>
    </dsp:sp>
    <dsp:sp modelId="{7702DED7-D81B-4AB4-9019-99D043994928}">
      <dsp:nvSpPr>
        <dsp:cNvPr id="0" name=""/>
        <dsp:cNvSpPr/>
      </dsp:nvSpPr>
      <dsp:spPr>
        <a:xfrm>
          <a:off x="0" y="3624698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028836-06B6-45B5-B25F-B64E367C97A0}">
      <dsp:nvSpPr>
        <dsp:cNvPr id="0" name=""/>
        <dsp:cNvSpPr/>
      </dsp:nvSpPr>
      <dsp:spPr>
        <a:xfrm>
          <a:off x="0" y="3624698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Verschillende initiatieven vanuit samenwerkingsverbanden</a:t>
          </a:r>
          <a:br>
            <a:rPr lang="nl-NL" sz="2000" kern="1200"/>
          </a:br>
          <a:r>
            <a:rPr lang="nl-NL" sz="2000" kern="1200"/>
            <a:t>M-H, Parkstad en W-M</a:t>
          </a:r>
          <a:endParaRPr lang="en-US" sz="2000" kern="1200" dirty="0"/>
        </a:p>
      </dsp:txBody>
      <dsp:txXfrm>
        <a:off x="0" y="3624698"/>
        <a:ext cx="10515600" cy="7245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DFFEF-614D-4537-ADFF-C01758E61230}">
      <dsp:nvSpPr>
        <dsp:cNvPr id="0" name=""/>
        <dsp:cNvSpPr/>
      </dsp:nvSpPr>
      <dsp:spPr>
        <a:xfrm>
          <a:off x="1138979" y="1031433"/>
          <a:ext cx="932563" cy="9325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0D600-B51D-4993-9A06-A1C371417C66}">
      <dsp:nvSpPr>
        <dsp:cNvPr id="0" name=""/>
        <dsp:cNvSpPr/>
      </dsp:nvSpPr>
      <dsp:spPr>
        <a:xfrm>
          <a:off x="569079" y="2307404"/>
          <a:ext cx="2072362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Doe het maar eens!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Of gewoon </a:t>
          </a:r>
          <a:r>
            <a:rPr lang="nl-NL" sz="1600" b="1" kern="1200" dirty="0"/>
            <a:t>doen!</a:t>
          </a:r>
          <a:endParaRPr lang="en-US" sz="1600" b="1" kern="1200" dirty="0"/>
        </a:p>
      </dsp:txBody>
      <dsp:txXfrm>
        <a:off x="569079" y="2307404"/>
        <a:ext cx="2072362" cy="1012500"/>
      </dsp:txXfrm>
    </dsp:sp>
    <dsp:sp modelId="{29A4027C-4040-415A-993D-1B43EA641094}">
      <dsp:nvSpPr>
        <dsp:cNvPr id="0" name=""/>
        <dsp:cNvSpPr/>
      </dsp:nvSpPr>
      <dsp:spPr>
        <a:xfrm>
          <a:off x="3574005" y="1031433"/>
          <a:ext cx="932563" cy="9325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05B66-1FD5-4199-A6C8-49C183236EA1}">
      <dsp:nvSpPr>
        <dsp:cNvPr id="0" name=""/>
        <dsp:cNvSpPr/>
      </dsp:nvSpPr>
      <dsp:spPr>
        <a:xfrm>
          <a:off x="3004105" y="2307404"/>
          <a:ext cx="2072362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b="1" kern="1200" dirty="0" err="1"/>
            <a:t>Mindset</a:t>
          </a:r>
          <a:r>
            <a:rPr lang="nl-NL" sz="1600" kern="1200" dirty="0"/>
            <a:t> in onderwijsconcepten</a:t>
          </a:r>
          <a:endParaRPr lang="en-US" sz="1600" kern="1200" dirty="0"/>
        </a:p>
      </dsp:txBody>
      <dsp:txXfrm>
        <a:off x="3004105" y="2307404"/>
        <a:ext cx="2072362" cy="1012500"/>
      </dsp:txXfrm>
    </dsp:sp>
    <dsp:sp modelId="{5CA5F8FC-3BBB-45CF-803E-469D456F2160}">
      <dsp:nvSpPr>
        <dsp:cNvPr id="0" name=""/>
        <dsp:cNvSpPr/>
      </dsp:nvSpPr>
      <dsp:spPr>
        <a:xfrm>
          <a:off x="6009031" y="1031433"/>
          <a:ext cx="932563" cy="9325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C8D9C-8549-4ADD-AD3D-731225C0F8C6}">
      <dsp:nvSpPr>
        <dsp:cNvPr id="0" name=""/>
        <dsp:cNvSpPr/>
      </dsp:nvSpPr>
      <dsp:spPr>
        <a:xfrm>
          <a:off x="5439131" y="2307404"/>
          <a:ext cx="2072362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b="1" kern="1200" dirty="0">
              <a:highlight>
                <a:srgbClr val="FFFF00"/>
              </a:highlight>
            </a:rPr>
            <a:t>Context</a:t>
          </a:r>
          <a:r>
            <a:rPr lang="nl-NL" sz="3200" kern="1200" dirty="0">
              <a:highlight>
                <a:srgbClr val="FFFF00"/>
              </a:highlight>
            </a:rPr>
            <a:t> veranderen</a:t>
          </a:r>
          <a:endParaRPr lang="en-US" sz="3200" kern="1200" dirty="0">
            <a:highlight>
              <a:srgbClr val="FFFF00"/>
            </a:highlight>
          </a:endParaRPr>
        </a:p>
      </dsp:txBody>
      <dsp:txXfrm>
        <a:off x="5439131" y="2307404"/>
        <a:ext cx="2072362" cy="1012500"/>
      </dsp:txXfrm>
    </dsp:sp>
    <dsp:sp modelId="{48919361-FD2F-493C-8F3C-05FA398AAE11}">
      <dsp:nvSpPr>
        <dsp:cNvPr id="0" name=""/>
        <dsp:cNvSpPr/>
      </dsp:nvSpPr>
      <dsp:spPr>
        <a:xfrm>
          <a:off x="8444057" y="1031433"/>
          <a:ext cx="932563" cy="9325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1A9DD-05E4-48AD-BFEF-31C4C0D3E75D}">
      <dsp:nvSpPr>
        <dsp:cNvPr id="0" name=""/>
        <dsp:cNvSpPr/>
      </dsp:nvSpPr>
      <dsp:spPr>
        <a:xfrm>
          <a:off x="7874157" y="2307404"/>
          <a:ext cx="2072362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b="1" kern="1200" dirty="0"/>
            <a:t>Samen</a:t>
          </a:r>
          <a:r>
            <a:rPr lang="nl-NL" sz="1600" kern="1200" dirty="0"/>
            <a:t> met voorschool, voortgezet onderwijs, zorg, gemeentes enz.</a:t>
          </a:r>
          <a:endParaRPr lang="en-US" sz="1600" kern="1200" dirty="0"/>
        </a:p>
      </dsp:txBody>
      <dsp:txXfrm>
        <a:off x="7874157" y="2307404"/>
        <a:ext cx="2072362" cy="101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89DC4-9015-4E98-9B64-7A86876BB0A6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EFA06-F8E9-4973-8C98-E6F6C9CE82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67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2EFA06-F8E9-4973-8C98-E6F6C9CE82A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168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nl-NL" dirty="0"/>
              <a:t>Rijksbegroting : 3,5 tot 5% NAVO norm : geen -/- effect onderwijs </a:t>
            </a:r>
          </a:p>
          <a:p>
            <a:pPr fontAlgn="base"/>
            <a:r>
              <a:rPr lang="nl-NL" dirty="0"/>
              <a:t>Minister D’66 en staatssecretaris VVD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2EFA06-F8E9-4973-8C98-E6F6C9CE82A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65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689B1C-5AC6-F332-F57E-D041803CD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3EF931-E616-F76F-6D23-3222B04DDC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03309D-315B-6018-0CCF-88DB6350C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1A7B21-9B8A-139F-588C-ED24CCAA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068648-1A05-235B-1E96-1AF1ED2F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588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93413-7F4A-90B0-5123-50BEC99AD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D77A00-D640-64C0-87F0-96AC189AA4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803F27-3CBB-BBB7-E4A8-B8786F17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D9B557-82E5-5359-4A7C-DB76EE4C2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796BC6-02F9-B582-68C9-28E49822C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1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478C9A1-6C54-9F61-8916-CAE8EAD36D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604999E-C601-FECD-51B4-122FEBA71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988DD5-CA97-8813-1618-32DA98C0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EB71CF-5DCA-D883-0A88-76515EAA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50790-6FA3-7B66-3F8F-F88836F60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9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6F41A2-1CEE-E283-8972-F531077D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79057D-726B-0CBC-EA46-16A28F147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5FB894-F524-C454-093B-567EC81EA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95A503-6052-D6F8-F055-7364D6D3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7EB1C7-BF61-08E1-3CF1-1D24487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27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70291-0AA0-52D1-9E3E-60F3F1CE1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BF3F9D-6A66-242B-950D-417E5454B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AB9626-7D6E-5295-1E6A-2A8F03062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424208-5817-4405-0AD3-82DA89D24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DB1C8B-771E-45F8-5F75-D021CD92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27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F1A43-926C-3814-A426-07474FBFB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8FC7E4-B28E-32C3-E0E9-A4E02CA4E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11B1C0-2E90-4C04-1B5D-510C30CA5B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DCE39A-5B7C-E9AD-6C97-BD1F223E7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DCADCF0-08EE-BD5D-994D-17B79E43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353BF8-1D1A-9706-B715-22D370A9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66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76473-7137-1F1D-E9CF-9BD5A84BC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90843B-A5B4-9EFF-03EC-89756D0A9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CEC44A1-4C44-1D5E-6923-BAF46BD8C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3A6D9D7-BC5E-A191-D5D4-E021670CD5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13AB9E2-2584-FAE9-3941-7FFA8B951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1F4AEE2-23AA-88CD-211B-1B364EF99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18D71ED-9BF8-64D9-01AA-D02E5FD1F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3E59F80-22BF-DEFA-AFEF-312C3582B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62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E7484B-68FA-3180-33F0-3FE7AA96E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82ADB73-D4ED-5237-E5A7-FE09F553E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3775224-3D7A-F863-E70D-BD5E7C6C1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958981D-D3A8-B337-6F16-55E93F1F4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80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8D710A4-5C0C-2AD8-8F37-B52F362B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3B68AA2-7F61-6B40-404F-0842E5A86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C45E17-2EFA-4C5E-2309-DFA07630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5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794D8B-E367-C4A1-1AE6-939D4CDB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BD513B-08EA-EF9C-C235-F12EEF80E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9771845-D042-36B2-73AE-8A823A956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5AF9D4-56F3-1A8D-D52F-F47C09716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C42815C-49FA-C555-FE69-B49CF43AE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0A7859-E2DD-CBA2-C82F-EDFA9E499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519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17B18-E239-D586-E46B-51E704023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335EAC8-6F09-60A1-A70D-042AB80E75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9DED16-9273-6DEC-F944-58B93D2E7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64D0062-D6CE-B447-4844-8AD0592A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FE54BBE-34EF-A3DA-E01A-FD7EDE1A3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69683F-95BC-E7B7-BA80-5B42E8C9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236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4B8E5B0-A971-6A46-337C-632312E8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EEB76E-67DE-3501-967A-13E8854D6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2C7FFF-6FF8-E92F-0CC4-008D45281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F7E533-C1FB-44E9-8669-1B9D206617AE}" type="datetimeFigureOut">
              <a:rPr lang="nl-NL" smtClean="0"/>
              <a:t>11-3-2026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B58F8C-A54C-60B5-6D3E-546F893D7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5DB7EC-FD99-CC6A-AAD9-E0BEA3DF4A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D2A7C5-F45B-4090-B5C9-938B1B984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89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EWO-OiwMNMc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 descr="Afbeelding met buitenshuis, hemel, wolk, boom">
            <a:extLst>
              <a:ext uri="{FF2B5EF4-FFF2-40B4-BE49-F238E27FC236}">
                <a16:creationId xmlns:a16="http://schemas.microsoft.com/office/drawing/2014/main" id="{1949E77E-625C-3FCF-3425-A342C13E1BA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r="18032"/>
          <a:stretch>
            <a:fillRect/>
          </a:stretch>
        </p:blipFill>
        <p:spPr>
          <a:xfrm>
            <a:off x="20" y="9145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CE65036-8295-94D8-121A-9CC0B873D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nl-NL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Het kan!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377A0E-2B1B-FB64-0D60-21472A6CA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11 maart 2026</a:t>
            </a:r>
          </a:p>
        </p:txBody>
      </p:sp>
    </p:spTree>
    <p:extLst>
      <p:ext uri="{BB962C8B-B14F-4D97-AF65-F5344CB8AC3E}">
        <p14:creationId xmlns:p14="http://schemas.microsoft.com/office/powerpoint/2010/main" val="878019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9F8D5C-3BEB-DDCC-1B84-3455DF4D4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6500"/>
          </a:xfrm>
        </p:spPr>
        <p:txBody>
          <a:bodyPr>
            <a:normAutofit fontScale="90000"/>
          </a:bodyPr>
          <a:lstStyle/>
          <a:p>
            <a:r>
              <a:rPr lang="nl-NL" dirty="0"/>
              <a:t>Wat willen we?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11" name="Tijdelijke aanduiding voor inhoud 2">
            <a:extLst>
              <a:ext uri="{FF2B5EF4-FFF2-40B4-BE49-F238E27FC236}">
                <a16:creationId xmlns:a16="http://schemas.microsoft.com/office/drawing/2014/main" id="{F20DF3F9-424A-38B8-3D6E-95DA29E441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2083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Afbeelding 2">
            <a:extLst>
              <a:ext uri="{FF2B5EF4-FFF2-40B4-BE49-F238E27FC236}">
                <a16:creationId xmlns:a16="http://schemas.microsoft.com/office/drawing/2014/main" id="{18901807-6642-BB68-405D-EC6851DA27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7940" y="627064"/>
            <a:ext cx="1959054" cy="195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32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20911DA-B837-CB83-68C0-78ACC47291A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t="27979" b="1505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83FDB44-4361-4414-6105-40E5E10C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Context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2571AF-3E5A-E96C-F5BB-53BD5AA25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 context van mijn school?</a:t>
            </a:r>
          </a:p>
          <a:p>
            <a:r>
              <a:rPr lang="nl-NL">
                <a:solidFill>
                  <a:srgbClr val="FFFFFF"/>
                </a:solidFill>
              </a:rPr>
              <a:t>De context van mijn Kindcentrum?</a:t>
            </a:r>
          </a:p>
          <a:p>
            <a:r>
              <a:rPr lang="nl-NL">
                <a:solidFill>
                  <a:srgbClr val="FFFFFF"/>
                </a:solidFill>
              </a:rPr>
              <a:t>De context van mijn buurt?</a:t>
            </a:r>
          </a:p>
          <a:p>
            <a:r>
              <a:rPr lang="nl-NL">
                <a:solidFill>
                  <a:srgbClr val="FFFFFF"/>
                </a:solidFill>
              </a:rPr>
              <a:t>De context van mijn gemeente?</a:t>
            </a:r>
          </a:p>
          <a:p>
            <a:r>
              <a:rPr lang="nl-NL">
                <a:solidFill>
                  <a:srgbClr val="FFFFFF"/>
                </a:solidFill>
              </a:rPr>
              <a:t>De context van mijn bestuur?</a:t>
            </a:r>
          </a:p>
          <a:p>
            <a:r>
              <a:rPr lang="nl-NL">
                <a:solidFill>
                  <a:srgbClr val="FFFFFF"/>
                </a:solidFill>
              </a:rPr>
              <a:t>De context van mijn samenwerkingsverband?</a:t>
            </a:r>
          </a:p>
        </p:txBody>
      </p:sp>
    </p:spTree>
    <p:extLst>
      <p:ext uri="{BB962C8B-B14F-4D97-AF65-F5344CB8AC3E}">
        <p14:creationId xmlns:p14="http://schemas.microsoft.com/office/powerpoint/2010/main" val="2263598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1BD44-842F-D4B5-8A64-08D0F6299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5"/>
            <a:ext cx="5791199" cy="1401183"/>
          </a:xfrm>
        </p:spPr>
        <p:txBody>
          <a:bodyPr anchor="t">
            <a:normAutofit/>
          </a:bodyPr>
          <a:lstStyle/>
          <a:p>
            <a:r>
              <a:rPr lang="nl-NL" sz="3200"/>
              <a:t>Veranderende context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C3CC58-8C67-9B1F-73C4-53F2B02CF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737360"/>
            <a:ext cx="6267449" cy="4416751"/>
          </a:xfrm>
        </p:spPr>
        <p:txBody>
          <a:bodyPr>
            <a:normAutofit/>
          </a:bodyPr>
          <a:lstStyle/>
          <a:p>
            <a:r>
              <a:rPr lang="nl-NL" dirty="0"/>
              <a:t>De populatie verandert? Of de maatschappij?</a:t>
            </a:r>
          </a:p>
          <a:p>
            <a:r>
              <a:rPr lang="nl-NL" dirty="0"/>
              <a:t>Wat is mijn beeld van de ander (die andere school, die </a:t>
            </a:r>
            <a:r>
              <a:rPr lang="nl-NL" dirty="0" err="1"/>
              <a:t>kindpartner</a:t>
            </a:r>
            <a:r>
              <a:rPr lang="nl-NL" dirty="0"/>
              <a:t>, die zorgpartner, het gezin, dat kind)?</a:t>
            </a:r>
          </a:p>
          <a:p>
            <a:r>
              <a:rPr lang="nl-NL" dirty="0"/>
              <a:t>Een leerkracht per groep of een team van professionals?</a:t>
            </a:r>
          </a:p>
          <a:p>
            <a:r>
              <a:rPr lang="nl-NL" dirty="0"/>
              <a:t>Van WSNS, naar passend onderwijs, naar inclusief onderwijs?</a:t>
            </a:r>
          </a:p>
          <a:p>
            <a:endParaRPr lang="nl-NL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8086" y="0"/>
            <a:ext cx="4803913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CFA08CC-1CC6-89C5-F9B6-C65CAC9DC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191" y="2068662"/>
            <a:ext cx="3452192" cy="271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53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2E6D5-8AC2-AE22-BF0C-3E23061B1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5"/>
            <a:ext cx="4544762" cy="1401183"/>
          </a:xfrm>
        </p:spPr>
        <p:txBody>
          <a:bodyPr anchor="t">
            <a:normAutofit/>
          </a:bodyPr>
          <a:lstStyle/>
          <a:p>
            <a:r>
              <a:rPr lang="nl-NL" sz="3200"/>
              <a:t>En wat betekent dat?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FF0E59-5169-26C3-1C52-A726C8A80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551176"/>
            <a:ext cx="4544762" cy="3602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/>
              <a:t>Klein groepje van waar je zit:</a:t>
            </a:r>
          </a:p>
          <a:p>
            <a:r>
              <a:rPr lang="nl-NL" sz="2000"/>
              <a:t>Wanneer doe je een keer oncomfortabele schoenen aan?</a:t>
            </a:r>
          </a:p>
          <a:p>
            <a:r>
              <a:rPr lang="nl-NL" sz="2000"/>
              <a:t>Het van een afstand bekijken en dan opnieuw bedenken wat is het beste (7 oplossingen zei Bert Wienen)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23F8C5A-A783-355B-71B0-5697A42EE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780" y="771753"/>
            <a:ext cx="5316095" cy="531609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266995DA-269A-41C2-3C02-786ED6AF1464}"/>
              </a:ext>
            </a:extLst>
          </p:cNvPr>
          <p:cNvSpPr txBox="1"/>
          <p:nvPr/>
        </p:nvSpPr>
        <p:spPr>
          <a:xfrm>
            <a:off x="797853" y="5719735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dirty="0"/>
              <a:t>Handelings-</a:t>
            </a:r>
            <a:br>
              <a:rPr lang="nl-NL" sz="1800" dirty="0"/>
            </a:br>
            <a:r>
              <a:rPr lang="nl-NL" sz="1800" dirty="0"/>
              <a:t>Verlegenheid-Bereidheid-Kracht</a:t>
            </a:r>
          </a:p>
        </p:txBody>
      </p:sp>
    </p:spTree>
    <p:extLst>
      <p:ext uri="{BB962C8B-B14F-4D97-AF65-F5344CB8AC3E}">
        <p14:creationId xmlns:p14="http://schemas.microsoft.com/office/powerpoint/2010/main" val="3773444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2006C4-77CE-BD06-B2C0-FE550F63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groepjes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A016EF-57A1-6AA7-3BD2-C3361E09A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nl-NL" dirty="0"/>
              <a:t>Groepjes van 15 gaan uit elkaar met een opdracht van Teun. Mensen kiezen zelf de groepjes:</a:t>
            </a:r>
          </a:p>
          <a:p>
            <a:pPr lvl="0"/>
            <a:r>
              <a:rPr lang="nl-NL" dirty="0"/>
              <a:t>Met je eigen </a:t>
            </a:r>
            <a:r>
              <a:rPr lang="nl-NL" dirty="0" err="1"/>
              <a:t>Kindcentrum</a:t>
            </a:r>
            <a:r>
              <a:rPr lang="nl-NL" dirty="0"/>
              <a:t>.</a:t>
            </a:r>
          </a:p>
          <a:p>
            <a:pPr lvl="0"/>
            <a:r>
              <a:rPr lang="nl-NL" dirty="0"/>
              <a:t>Met de scholen waarmee je nauw samenwerkt (qua buurt, qua cluster bondgenootschap etc.)</a:t>
            </a:r>
          </a:p>
          <a:p>
            <a:pPr lvl="0"/>
            <a:r>
              <a:rPr lang="nl-NL" dirty="0"/>
              <a:t>Met een gemêleerde groep.</a:t>
            </a:r>
          </a:p>
          <a:p>
            <a:pPr marL="0" indent="0" fontAlgn="base">
              <a:buNone/>
            </a:pPr>
            <a:r>
              <a:rPr lang="nl-NL" dirty="0"/>
              <a:t>Noot: denk ook aan onze gasten van gemeente en zorg: Als je die nodig hebt…. Vraag ze te gast bij de groep.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6951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853A9-5EBA-C454-D6D3-BD93D9C6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Teun Dekker</a:t>
            </a:r>
          </a:p>
        </p:txBody>
      </p:sp>
      <p:pic>
        <p:nvPicPr>
          <p:cNvPr id="5" name="Afbeelding 4" descr="Afbeelding met tekst, kleding, peuter, Menselijk gezicht&#10;&#10;Door AI gegenereerde inhoud is mogelijk onjuist.">
            <a:extLst>
              <a:ext uri="{FF2B5EF4-FFF2-40B4-BE49-F238E27FC236}">
                <a16:creationId xmlns:a16="http://schemas.microsoft.com/office/drawing/2014/main" id="{58C0011E-AF9B-2231-ADD6-27E1C6CA8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674" y="1159973"/>
            <a:ext cx="6797573" cy="5332902"/>
          </a:xfrm>
          <a:prstGeom prst="snip2DiagRect">
            <a:avLst>
              <a:gd name="adj1" fmla="val 0"/>
              <a:gd name="adj2" fmla="val 45830"/>
            </a:avLst>
          </a:prstGeom>
        </p:spPr>
      </p:pic>
    </p:spTree>
    <p:extLst>
      <p:ext uri="{BB962C8B-B14F-4D97-AF65-F5344CB8AC3E}">
        <p14:creationId xmlns:p14="http://schemas.microsoft.com/office/powerpoint/2010/main" val="324697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BEF401-1855-7F52-3E62-21113637B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389" y="1138265"/>
            <a:ext cx="4843762" cy="1401183"/>
          </a:xfrm>
        </p:spPr>
        <p:txBody>
          <a:bodyPr anchor="t">
            <a:normAutofit/>
          </a:bodyPr>
          <a:lstStyle/>
          <a:p>
            <a:r>
              <a:rPr lang="nl-NL" sz="3200"/>
              <a:t>afsluiting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26AC82-DB06-6B5C-13D2-F450DC17A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389" y="1668780"/>
            <a:ext cx="5841462" cy="4485331"/>
          </a:xfrm>
        </p:spPr>
        <p:txBody>
          <a:bodyPr>
            <a:normAutofit fontScale="92500"/>
          </a:bodyPr>
          <a:lstStyle/>
          <a:p>
            <a:r>
              <a:rPr lang="nl-NL" sz="3200" dirty="0"/>
              <a:t>Evaluatie wordt nagestuurd en fijn dat jullie dat steeds invullen.</a:t>
            </a:r>
          </a:p>
          <a:p>
            <a:endParaRPr lang="nl-NL" sz="3200" dirty="0"/>
          </a:p>
          <a:p>
            <a:pPr marL="0" indent="0">
              <a:buNone/>
            </a:pPr>
            <a:r>
              <a:rPr lang="nl-NL" sz="3200" dirty="0"/>
              <a:t>Vervolg:</a:t>
            </a:r>
          </a:p>
          <a:p>
            <a:r>
              <a:rPr lang="nl-NL" sz="3200" dirty="0"/>
              <a:t>Hoe kunnen we als regio samen optrekken en initiatieven samenvoegen!</a:t>
            </a:r>
          </a:p>
          <a:p>
            <a:endParaRPr lang="nl-NL" sz="3200" dirty="0"/>
          </a:p>
          <a:p>
            <a:r>
              <a:rPr lang="nl-NL" sz="3200" dirty="0"/>
              <a:t>Loterij</a:t>
            </a:r>
          </a:p>
          <a:p>
            <a:endParaRPr lang="nl-NL" sz="2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0007C52-2DF2-E881-BDAD-3AC6BB7CA6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15" r="27786" b="1"/>
          <a:stretch>
            <a:fillRect/>
          </a:stretch>
        </p:blipFill>
        <p:spPr>
          <a:xfrm>
            <a:off x="6524941" y="1023779"/>
            <a:ext cx="4810442" cy="4810442"/>
          </a:xfrm>
          <a:custGeom>
            <a:avLst/>
            <a:gdLst/>
            <a:ahLst/>
            <a:cxnLst/>
            <a:rect l="l" t="t" r="r" b="b"/>
            <a:pathLst>
              <a:path w="4810442" h="4810442">
                <a:moveTo>
                  <a:pt x="2405221" y="0"/>
                </a:moveTo>
                <a:cubicBezTo>
                  <a:pt x="3733588" y="0"/>
                  <a:pt x="4810442" y="1076854"/>
                  <a:pt x="4810442" y="2405221"/>
                </a:cubicBezTo>
                <a:cubicBezTo>
                  <a:pt x="4810442" y="3733588"/>
                  <a:pt x="3733588" y="4810442"/>
                  <a:pt x="2405221" y="4810442"/>
                </a:cubicBezTo>
                <a:cubicBezTo>
                  <a:pt x="1076854" y="4810442"/>
                  <a:pt x="0" y="3733588"/>
                  <a:pt x="0" y="2405221"/>
                </a:cubicBezTo>
                <a:cubicBezTo>
                  <a:pt x="0" y="1076854"/>
                  <a:pt x="1076854" y="0"/>
                  <a:pt x="240522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3464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66F3DE-FEBB-6F62-44FA-C73C9C7AAE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t="19826" b="5174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B051E7F-EEA2-9778-B283-E2088C8A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welkom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78E0241-A628-E3AE-B544-1935C1363D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25794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693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9F099E-BC00-BC59-1920-401A79BAE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nl-NL" sz="4000">
                <a:solidFill>
                  <a:srgbClr val="FFFFFF"/>
                </a:solidFill>
              </a:rPr>
              <a:t>Wat hebben we gedaan met de tegoedbon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32E90FB-3C76-4CE4-22FF-C211011FDF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94589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151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A8438-3B77-90D2-8F56-40F814696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181" y="106631"/>
            <a:ext cx="5323715" cy="1642970"/>
          </a:xfrm>
        </p:spPr>
        <p:txBody>
          <a:bodyPr anchor="b">
            <a:normAutofit/>
          </a:bodyPr>
          <a:lstStyle/>
          <a:p>
            <a:r>
              <a:rPr lang="nl-NL" sz="3700" dirty="0"/>
              <a:t>Wat zegt het nieuwe regeerakkoord?</a:t>
            </a:r>
            <a:br>
              <a:rPr lang="nl-NL" sz="3700" dirty="0"/>
            </a:br>
            <a:endParaRPr lang="nl-NL" sz="37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331655-2D6C-5353-8AFB-0D7D84F87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192" y="1298448"/>
            <a:ext cx="7652132" cy="5101919"/>
          </a:xfrm>
        </p:spPr>
        <p:txBody>
          <a:bodyPr anchor="t">
            <a:normAutofit fontScale="62500" lnSpcReduction="20000"/>
          </a:bodyPr>
          <a:lstStyle/>
          <a:p>
            <a:pPr fontAlgn="base">
              <a:lnSpc>
                <a:spcPct val="110000"/>
              </a:lnSpc>
            </a:pPr>
            <a:r>
              <a:rPr lang="nl-NL" sz="4000" dirty="0"/>
              <a:t>Het akkoord spreekt over “onderwijs zo thuisnabij mogelijk” en gelijke kansen voor alle leerlingen, inclusief leerlingen met een ondersteuningsbehoefte.</a:t>
            </a:r>
          </a:p>
          <a:p>
            <a:pPr fontAlgn="base">
              <a:lnSpc>
                <a:spcPct val="110000"/>
              </a:lnSpc>
            </a:pPr>
            <a:r>
              <a:rPr lang="nl-NL" sz="4000" dirty="0"/>
              <a:t>Schotten tussen regulier en speciaal afbouwen</a:t>
            </a:r>
          </a:p>
          <a:p>
            <a:pPr fontAlgn="base">
              <a:lnSpc>
                <a:spcPct val="110000"/>
              </a:lnSpc>
            </a:pPr>
            <a:r>
              <a:rPr lang="nl-NL" sz="4000" dirty="0"/>
              <a:t>Pact onderwijs zorg: Zorg (gemeente) en onderwijs worden verplicht om samen te investeren in zorg in de klas </a:t>
            </a:r>
          </a:p>
          <a:p>
            <a:pPr fontAlgn="base">
              <a:lnSpc>
                <a:spcPct val="110000"/>
              </a:lnSpc>
            </a:pPr>
            <a:r>
              <a:rPr lang="nl-NL" sz="4000" dirty="0"/>
              <a:t>Er wordt bevestigd dat Nederland zich blijft committeren aan het VN-verdrag Handicap, wat inclusiever onderwijs als </a:t>
            </a:r>
            <a:r>
              <a:rPr lang="nl-NL" sz="4000" dirty="0" err="1"/>
              <a:t>langetermijndoel</a:t>
            </a:r>
            <a:r>
              <a:rPr lang="nl-NL" sz="4000" dirty="0"/>
              <a:t> impliceert.</a:t>
            </a:r>
          </a:p>
          <a:p>
            <a:pPr marL="0" indent="0">
              <a:buNone/>
            </a:pPr>
            <a:br>
              <a:rPr lang="nl-NL" sz="1600" dirty="0"/>
            </a:br>
            <a:endParaRPr lang="nl-NL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1A80258-C4EE-95E3-63F5-6A497AB358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5179"/>
          <a:stretch>
            <a:fillRect/>
          </a:stretch>
        </p:blipFill>
        <p:spPr>
          <a:xfrm>
            <a:off x="8123333" y="166427"/>
            <a:ext cx="4170530" cy="214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96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F45A04-F5E7-4DDD-6973-604799E88C9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373E3BA-0F27-6001-29DD-F28CBA6F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Wrap up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56A0249-4AAE-8640-B1E8-4BB91E500B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2492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8775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 descr="Afbeelding met tekst, tekenfilm, clipart, Graphics&#10;&#10;Door AI gegenereerde inhoud is mogelijk onjuist.">
            <a:extLst>
              <a:ext uri="{FF2B5EF4-FFF2-40B4-BE49-F238E27FC236}">
                <a16:creationId xmlns:a16="http://schemas.microsoft.com/office/drawing/2014/main" id="{84942629-CA4C-C6EE-9602-1E375C230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43" y="818188"/>
            <a:ext cx="5221625" cy="5221625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77D87C-FEE6-383E-6F31-C5A0CA61A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6451" y="1108710"/>
            <a:ext cx="5699710" cy="5247639"/>
          </a:xfrm>
        </p:spPr>
        <p:txBody>
          <a:bodyPr anchor="t">
            <a:normAutofit/>
          </a:bodyPr>
          <a:lstStyle/>
          <a:p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Samen door..</a:t>
            </a:r>
          </a:p>
          <a:p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Ja, tenzij…</a:t>
            </a:r>
          </a:p>
          <a:p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Level-up!</a:t>
            </a:r>
          </a:p>
          <a:p>
            <a:r>
              <a:rPr lang="nl-NL" sz="3200" dirty="0" err="1">
                <a:solidFill>
                  <a:schemeClr val="tx1">
                    <a:alpha val="80000"/>
                  </a:schemeClr>
                </a:solidFill>
              </a:rPr>
              <a:t>Onderinstroom</a:t>
            </a:r>
            <a:endParaRPr lang="nl-NL" sz="32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Het kan </a:t>
            </a:r>
            <a:r>
              <a:rPr lang="nl-NL" sz="3200" strike="sngStrike" dirty="0">
                <a:solidFill>
                  <a:schemeClr val="tx1">
                    <a:alpha val="80000"/>
                  </a:schemeClr>
                </a:solidFill>
              </a:rPr>
              <a:t>wel</a:t>
            </a:r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! (in MH en Parkstad)</a:t>
            </a:r>
          </a:p>
          <a:p>
            <a:r>
              <a:rPr lang="nl-NL" sz="3200" dirty="0">
                <a:solidFill>
                  <a:schemeClr val="tx1">
                    <a:alpha val="80000"/>
                  </a:schemeClr>
                </a:solidFill>
              </a:rPr>
              <a:t>Ieder kind een diploma!</a:t>
            </a:r>
          </a:p>
          <a:p>
            <a:endParaRPr lang="nl-NL" sz="32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737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44C26A-1A7A-BF2B-F414-D5D203B0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Omdat ieder kind meetelt. En ieder kind een diploma verdient.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D87723-BEC5-12D0-F848-A6A6AD4A0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/>
              <a:t>In Zuid-Limburg laten we zien dat inclusief onderwijs kan. Niet als ideaal, maar als dagelijkse praktijk. Tegelijk weten we: dit vraagt om blijvende keuzes, samenwerking en leiderschap over domeinen heen.</a:t>
            </a:r>
          </a:p>
          <a:p>
            <a:r>
              <a:rPr lang="nl-NL" dirty="0"/>
              <a:t>Daarom brengen we bestuurders en professionals samen rond één urgente vraag:</a:t>
            </a:r>
            <a:br>
              <a:rPr lang="nl-NL" dirty="0"/>
            </a:br>
            <a:r>
              <a:rPr lang="nl-NL" b="1" dirty="0"/>
              <a:t>hoe zorgen we er regionaal voor dat ieder kind een passende plek én perspectief houdt?</a:t>
            </a:r>
            <a:endParaRPr lang="nl-NL" dirty="0"/>
          </a:p>
          <a:p>
            <a:r>
              <a:rPr lang="nl-NL" dirty="0"/>
              <a:t>Tijdens het symposium verkennen we gezamenlijk waar kansen liggen en waar het schuurt. Met praktijkvoorbeelden, scherpe reflectie en inspirerende sprekers die midden in de opgave staan.</a:t>
            </a:r>
          </a:p>
          <a:p>
            <a:r>
              <a:rPr lang="nl-NL" dirty="0"/>
              <a:t> </a:t>
            </a:r>
            <a:r>
              <a:rPr lang="nl-NL" b="1" dirty="0"/>
              <a:t>Symposium Inclusief Onderwijs – #iederkind</a:t>
            </a:r>
            <a:br>
              <a:rPr lang="nl-NL" dirty="0"/>
            </a:br>
            <a:r>
              <a:rPr lang="nl-NL" dirty="0"/>
              <a:t>📅 27 mei 2026</a:t>
            </a:r>
            <a:br>
              <a:rPr lang="nl-NL" dirty="0"/>
            </a:br>
            <a:r>
              <a:rPr lang="nl-NL" dirty="0"/>
              <a:t>🕑 14.00 – 17.00 uur</a:t>
            </a:r>
            <a:br>
              <a:rPr lang="nl-NL" dirty="0"/>
            </a:br>
            <a:r>
              <a:rPr lang="nl-NL" dirty="0"/>
              <a:t>📍 Regio Zuid Limburg</a:t>
            </a:r>
          </a:p>
          <a:p>
            <a:r>
              <a:rPr lang="nl-NL" dirty="0"/>
              <a:t> </a:t>
            </a:r>
          </a:p>
          <a:p>
            <a:r>
              <a:rPr lang="nl-NL" dirty="0"/>
              <a:t> Wat we vandaag organiseren, bepaalt het perspectief van kinderen morgen.</a:t>
            </a:r>
          </a:p>
          <a:p>
            <a:r>
              <a:rPr lang="nl-NL" dirty="0"/>
              <a:t>Zuid-Limburg laat zien dat het kan.</a:t>
            </a:r>
          </a:p>
          <a:p>
            <a:br>
              <a:rPr lang="nl-NL" dirty="0"/>
            </a:br>
            <a:r>
              <a:rPr lang="nl-NL" dirty="0"/>
              <a:t>Wij hopen u te mogen verwelkomen.</a:t>
            </a:r>
          </a:p>
          <a:p>
            <a:endParaRPr lang="nl-NL" dirty="0"/>
          </a:p>
        </p:txBody>
      </p:sp>
      <p:pic>
        <p:nvPicPr>
          <p:cNvPr id="1026" name="Picture 2" descr="Afbeelding met tekst, tekenfilm, clipart, Graphics&#10;&#10;Door AI gegenereerde inhoud is mogelijk onjuist.">
            <a:extLst>
              <a:ext uri="{FF2B5EF4-FFF2-40B4-BE49-F238E27FC236}">
                <a16:creationId xmlns:a16="http://schemas.microsoft.com/office/drawing/2014/main" id="{C7E26A9C-6E9C-D8AF-CF44-FB4FEBE89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117" y="3761117"/>
            <a:ext cx="2968296" cy="29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38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39C3025-4784-4B16-914D-CCFC3E833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D20437-C88A-4F45-9C6D-DA32B29A4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2"/>
            <a:ext cx="8610598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14FD0A-2A8B-4D0F-3264-2AE454010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02" y="32571"/>
            <a:ext cx="6112220" cy="133083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Inclusie: context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F0925F-F0C2-22EE-8164-99F9BAC2D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07592"/>
            <a:ext cx="7735825" cy="4940807"/>
          </a:xfrm>
        </p:spPr>
        <p:txBody>
          <a:bodyPr>
            <a:noAutofit/>
          </a:bodyPr>
          <a:lstStyle/>
          <a:p>
            <a:pPr fontAlgn="base"/>
            <a:r>
              <a:rPr lang="nl-NL" sz="2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Wienen</a:t>
            </a:r>
            <a:r>
              <a:rPr lang="nl-NL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We plakken een pleister op de omgeving door het kind een label te geven."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nl-NL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(Wanneer we een kind labelen, hoeven we de omgeving – de klas of de maatschappij – niet meer te veranderen.)</a:t>
            </a:r>
            <a:b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base"/>
            <a:r>
              <a:rPr lang="nl-NL" sz="2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Wienen</a:t>
            </a:r>
            <a:r>
              <a:rPr lang="nl-NL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:"Inclusie is niet: 'jij mag er ook bij'. Inclusie is: 'wij zijn er allemaal'."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nl-NL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nl-NL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Wienen</a:t>
            </a:r>
            <a:r>
              <a:rPr lang="nl-NL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vindt dat we inclusie te veel benaderen als het 'toelaten' van 'afwijkende' kinderen, terwijl de basisstructuur van de school al voor iedereen passend zou moeten zijn.)</a:t>
            </a:r>
          </a:p>
          <a:p>
            <a:r>
              <a:rPr lang="nl-NL" sz="2400" b="1" dirty="0"/>
              <a:t>Sergeant: </a:t>
            </a:r>
            <a:r>
              <a:rPr lang="nl-NL" sz="2400" dirty="0"/>
              <a:t>Inclusie is een teamsport</a:t>
            </a:r>
          </a:p>
          <a:p>
            <a:r>
              <a:rPr lang="nl-NL" sz="2400" b="1" dirty="0"/>
              <a:t>Sergeant: </a:t>
            </a:r>
            <a:r>
              <a:rPr lang="nl-NL" sz="2400" dirty="0"/>
              <a:t>Handelings-</a:t>
            </a:r>
            <a:br>
              <a:rPr lang="nl-NL" sz="2400" dirty="0"/>
            </a:br>
            <a:r>
              <a:rPr lang="nl-NL" sz="2400" dirty="0"/>
              <a:t>		Verlegenheid-bereidheid-kracht</a:t>
            </a:r>
          </a:p>
          <a:p>
            <a:pPr fontAlgn="base"/>
            <a:endParaRPr lang="nl-NL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Afbeelding 8" descr="Afbeelding met persoon, kleding, Menselijk gezicht, glimlach&#10;&#10;Door AI gegenereerde inhoud is mogelijk onjuist.">
            <a:extLst>
              <a:ext uri="{FF2B5EF4-FFF2-40B4-BE49-F238E27FC236}">
                <a16:creationId xmlns:a16="http://schemas.microsoft.com/office/drawing/2014/main" id="{C02662CB-B127-BCEB-5F6D-3B7E568187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15583"/>
          <a:stretch>
            <a:fillRect/>
          </a:stretch>
        </p:blipFill>
        <p:spPr>
          <a:xfrm>
            <a:off x="7801965" y="3429000"/>
            <a:ext cx="4390035" cy="3429000"/>
          </a:xfrm>
          <a:custGeom>
            <a:avLst/>
            <a:gdLst/>
            <a:ahLst/>
            <a:cxnLst/>
            <a:rect l="l" t="t" r="r" b="b"/>
            <a:pathLst>
              <a:path w="4390035" h="3429000">
                <a:moveTo>
                  <a:pt x="73290" y="0"/>
                </a:moveTo>
                <a:lnTo>
                  <a:pt x="4390035" y="0"/>
                </a:lnTo>
                <a:lnTo>
                  <a:pt x="4390035" y="3429000"/>
                </a:lnTo>
                <a:lnTo>
                  <a:pt x="436073" y="3429000"/>
                </a:lnTo>
                <a:lnTo>
                  <a:pt x="427332" y="3410468"/>
                </a:lnTo>
                <a:cubicBezTo>
                  <a:pt x="419323" y="3391643"/>
                  <a:pt x="413863" y="3372861"/>
                  <a:pt x="421685" y="3366814"/>
                </a:cubicBezTo>
                <a:cubicBezTo>
                  <a:pt x="417583" y="3332384"/>
                  <a:pt x="433681" y="3294011"/>
                  <a:pt x="423663" y="3247798"/>
                </a:cubicBezTo>
                <a:cubicBezTo>
                  <a:pt x="421194" y="3188032"/>
                  <a:pt x="418245" y="3205513"/>
                  <a:pt x="412524" y="3110724"/>
                </a:cubicBezTo>
                <a:cubicBezTo>
                  <a:pt x="404022" y="3069386"/>
                  <a:pt x="436006" y="3027577"/>
                  <a:pt x="419732" y="3004503"/>
                </a:cubicBezTo>
                <a:cubicBezTo>
                  <a:pt x="407578" y="2949657"/>
                  <a:pt x="388511" y="2896851"/>
                  <a:pt x="363651" y="2842588"/>
                </a:cubicBezTo>
                <a:cubicBezTo>
                  <a:pt x="332103" y="2797699"/>
                  <a:pt x="331554" y="2711800"/>
                  <a:pt x="263212" y="2651456"/>
                </a:cubicBezTo>
                <a:cubicBezTo>
                  <a:pt x="235935" y="2585326"/>
                  <a:pt x="214760" y="2535145"/>
                  <a:pt x="194330" y="2484251"/>
                </a:cubicBezTo>
                <a:cubicBezTo>
                  <a:pt x="184580" y="2468441"/>
                  <a:pt x="154039" y="2380429"/>
                  <a:pt x="140630" y="2346096"/>
                </a:cubicBezTo>
                <a:cubicBezTo>
                  <a:pt x="76681" y="2257531"/>
                  <a:pt x="91260" y="2243719"/>
                  <a:pt x="77185" y="2144811"/>
                </a:cubicBezTo>
                <a:cubicBezTo>
                  <a:pt x="66953" y="2112233"/>
                  <a:pt x="67414" y="2096078"/>
                  <a:pt x="50887" y="2061697"/>
                </a:cubicBezTo>
                <a:lnTo>
                  <a:pt x="27133" y="1969379"/>
                </a:lnTo>
                <a:lnTo>
                  <a:pt x="29988" y="1961973"/>
                </a:lnTo>
                <a:lnTo>
                  <a:pt x="31559" y="1961231"/>
                </a:lnTo>
                <a:lnTo>
                  <a:pt x="14905" y="1880268"/>
                </a:lnTo>
                <a:cubicBezTo>
                  <a:pt x="12271" y="1874644"/>
                  <a:pt x="-805" y="1860096"/>
                  <a:pt x="2188" y="1847922"/>
                </a:cubicBezTo>
                <a:lnTo>
                  <a:pt x="21879" y="1779161"/>
                </a:lnTo>
                <a:lnTo>
                  <a:pt x="27968" y="1733684"/>
                </a:lnTo>
                <a:cubicBezTo>
                  <a:pt x="25035" y="1726530"/>
                  <a:pt x="21617" y="1619937"/>
                  <a:pt x="16511" y="1614373"/>
                </a:cubicBezTo>
                <a:cubicBezTo>
                  <a:pt x="47946" y="1547691"/>
                  <a:pt x="4394" y="1556097"/>
                  <a:pt x="12613" y="1479987"/>
                </a:cubicBezTo>
                <a:cubicBezTo>
                  <a:pt x="15110" y="1387360"/>
                  <a:pt x="4986" y="1320420"/>
                  <a:pt x="4190" y="1214801"/>
                </a:cubicBezTo>
                <a:cubicBezTo>
                  <a:pt x="3611" y="1152457"/>
                  <a:pt x="-6268" y="1080052"/>
                  <a:pt x="6503" y="966549"/>
                </a:cubicBezTo>
                <a:cubicBezTo>
                  <a:pt x="10182" y="901722"/>
                  <a:pt x="25065" y="884915"/>
                  <a:pt x="20609" y="845066"/>
                </a:cubicBezTo>
                <a:cubicBezTo>
                  <a:pt x="20199" y="816540"/>
                  <a:pt x="19791" y="788014"/>
                  <a:pt x="19381" y="759488"/>
                </a:cubicBezTo>
                <a:lnTo>
                  <a:pt x="21672" y="741102"/>
                </a:lnTo>
                <a:lnTo>
                  <a:pt x="30720" y="737125"/>
                </a:lnTo>
                <a:lnTo>
                  <a:pt x="23211" y="691098"/>
                </a:lnTo>
                <a:cubicBezTo>
                  <a:pt x="25461" y="680873"/>
                  <a:pt x="43338" y="650431"/>
                  <a:pt x="42062" y="637700"/>
                </a:cubicBezTo>
                <a:cubicBezTo>
                  <a:pt x="23297" y="593852"/>
                  <a:pt x="30263" y="601340"/>
                  <a:pt x="41571" y="540174"/>
                </a:cubicBezTo>
                <a:cubicBezTo>
                  <a:pt x="35397" y="519975"/>
                  <a:pt x="35174" y="428356"/>
                  <a:pt x="46636" y="415352"/>
                </a:cubicBezTo>
                <a:cubicBezTo>
                  <a:pt x="48960" y="401821"/>
                  <a:pt x="44602" y="386587"/>
                  <a:pt x="56977" y="379461"/>
                </a:cubicBezTo>
                <a:cubicBezTo>
                  <a:pt x="71829" y="368123"/>
                  <a:pt x="47958" y="323384"/>
                  <a:pt x="65759" y="328645"/>
                </a:cubicBezTo>
                <a:cubicBezTo>
                  <a:pt x="49386" y="296830"/>
                  <a:pt x="65237" y="231983"/>
                  <a:pt x="72589" y="203608"/>
                </a:cubicBezTo>
                <a:cubicBezTo>
                  <a:pt x="75524" y="153257"/>
                  <a:pt x="77980" y="142710"/>
                  <a:pt x="78370" y="105992"/>
                </a:cubicBezTo>
                <a:cubicBezTo>
                  <a:pt x="80828" y="104127"/>
                  <a:pt x="70890" y="52128"/>
                  <a:pt x="70125" y="25135"/>
                </a:cubicBezTo>
                <a:close/>
              </a:path>
            </a:pathLst>
          </a:custGeom>
        </p:spPr>
      </p:pic>
      <p:pic>
        <p:nvPicPr>
          <p:cNvPr id="7" name="Afbeelding 6" descr="Afbeelding met Menselijk gezicht, kleding, persoon, glimlach&#10;&#10;Door AI gegenereerde inhoud is mogelijk onjuist.">
            <a:extLst>
              <a:ext uri="{FF2B5EF4-FFF2-40B4-BE49-F238E27FC236}">
                <a16:creationId xmlns:a16="http://schemas.microsoft.com/office/drawing/2014/main" id="{3712677A-14C9-2DCD-4338-AAAF7839BB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65" r="-1" b="-1"/>
          <a:stretch>
            <a:fillRect/>
          </a:stretch>
        </p:blipFill>
        <p:spPr>
          <a:xfrm>
            <a:off x="7842932" y="-17"/>
            <a:ext cx="4349068" cy="3432349"/>
          </a:xfrm>
          <a:custGeom>
            <a:avLst/>
            <a:gdLst/>
            <a:ahLst/>
            <a:cxnLst/>
            <a:rect l="l" t="t" r="r" b="b"/>
            <a:pathLst>
              <a:path w="4349068" h="3428999">
                <a:moveTo>
                  <a:pt x="711944" y="0"/>
                </a:moveTo>
                <a:lnTo>
                  <a:pt x="4349068" y="0"/>
                </a:lnTo>
                <a:lnTo>
                  <a:pt x="4349068" y="3428999"/>
                </a:lnTo>
                <a:lnTo>
                  <a:pt x="32307" y="3428999"/>
                </a:lnTo>
                <a:lnTo>
                  <a:pt x="34693" y="3410051"/>
                </a:lnTo>
                <a:cubicBezTo>
                  <a:pt x="37039" y="3395347"/>
                  <a:pt x="38143" y="3381819"/>
                  <a:pt x="32792" y="3373027"/>
                </a:cubicBezTo>
                <a:cubicBezTo>
                  <a:pt x="29961" y="3298527"/>
                  <a:pt x="20335" y="3290617"/>
                  <a:pt x="14318" y="3222737"/>
                </a:cubicBezTo>
                <a:cubicBezTo>
                  <a:pt x="11384" y="3146284"/>
                  <a:pt x="-6116" y="3184007"/>
                  <a:pt x="2241" y="3118188"/>
                </a:cubicBezTo>
                <a:cubicBezTo>
                  <a:pt x="16306" y="3109217"/>
                  <a:pt x="34183" y="3024732"/>
                  <a:pt x="27952" y="3003808"/>
                </a:cubicBezTo>
                <a:cubicBezTo>
                  <a:pt x="27563" y="2966753"/>
                  <a:pt x="27366" y="2989870"/>
                  <a:pt x="27149" y="2944921"/>
                </a:cubicBezTo>
                <a:lnTo>
                  <a:pt x="41941" y="2877744"/>
                </a:lnTo>
                <a:cubicBezTo>
                  <a:pt x="36258" y="2880724"/>
                  <a:pt x="54303" y="2822146"/>
                  <a:pt x="53926" y="2807161"/>
                </a:cubicBezTo>
                <a:cubicBezTo>
                  <a:pt x="56083" y="2775643"/>
                  <a:pt x="30060" y="2769288"/>
                  <a:pt x="53334" y="2752347"/>
                </a:cubicBezTo>
                <a:lnTo>
                  <a:pt x="60008" y="2748299"/>
                </a:lnTo>
                <a:cubicBezTo>
                  <a:pt x="60210" y="2745962"/>
                  <a:pt x="60411" y="2743625"/>
                  <a:pt x="60613" y="2741288"/>
                </a:cubicBezTo>
                <a:cubicBezTo>
                  <a:pt x="60116" y="2737657"/>
                  <a:pt x="58269" y="2735847"/>
                  <a:pt x="53819" y="2737160"/>
                </a:cubicBezTo>
                <a:cubicBezTo>
                  <a:pt x="70191" y="2705347"/>
                  <a:pt x="64153" y="2699356"/>
                  <a:pt x="66799" y="2659631"/>
                </a:cubicBezTo>
                <a:cubicBezTo>
                  <a:pt x="77943" y="2612127"/>
                  <a:pt x="64846" y="2628594"/>
                  <a:pt x="86795" y="2573336"/>
                </a:cubicBezTo>
                <a:cubicBezTo>
                  <a:pt x="96119" y="2559732"/>
                  <a:pt x="108676" y="2541339"/>
                  <a:pt x="108890" y="2528057"/>
                </a:cubicBezTo>
                <a:lnTo>
                  <a:pt x="137074" y="2489594"/>
                </a:lnTo>
                <a:cubicBezTo>
                  <a:pt x="138076" y="2487774"/>
                  <a:pt x="138422" y="2473350"/>
                  <a:pt x="137897" y="2468303"/>
                </a:cubicBezTo>
                <a:lnTo>
                  <a:pt x="155171" y="2460480"/>
                </a:lnTo>
                <a:lnTo>
                  <a:pt x="147972" y="2423535"/>
                </a:lnTo>
                <a:lnTo>
                  <a:pt x="155293" y="2404394"/>
                </a:lnTo>
                <a:cubicBezTo>
                  <a:pt x="172891" y="2392610"/>
                  <a:pt x="160687" y="2347474"/>
                  <a:pt x="168818" y="2324643"/>
                </a:cubicBezTo>
                <a:cubicBezTo>
                  <a:pt x="169390" y="2297698"/>
                  <a:pt x="193082" y="2284202"/>
                  <a:pt x="198340" y="2255535"/>
                </a:cubicBezTo>
                <a:cubicBezTo>
                  <a:pt x="214268" y="2249648"/>
                  <a:pt x="228319" y="2207828"/>
                  <a:pt x="217338" y="2184679"/>
                </a:cubicBezTo>
                <a:lnTo>
                  <a:pt x="242924" y="2093132"/>
                </a:lnTo>
                <a:cubicBezTo>
                  <a:pt x="264937" y="2084587"/>
                  <a:pt x="280562" y="1985868"/>
                  <a:pt x="290446" y="1950235"/>
                </a:cubicBezTo>
                <a:cubicBezTo>
                  <a:pt x="308239" y="1920183"/>
                  <a:pt x="350073" y="1898905"/>
                  <a:pt x="361001" y="1861568"/>
                </a:cubicBezTo>
                <a:cubicBezTo>
                  <a:pt x="367163" y="1810687"/>
                  <a:pt x="352049" y="1869507"/>
                  <a:pt x="356015" y="1809499"/>
                </a:cubicBezTo>
                <a:cubicBezTo>
                  <a:pt x="355145" y="1754297"/>
                  <a:pt x="367821" y="1767680"/>
                  <a:pt x="375846" y="1693716"/>
                </a:cubicBezTo>
                <a:cubicBezTo>
                  <a:pt x="374712" y="1654244"/>
                  <a:pt x="382062" y="1627007"/>
                  <a:pt x="381776" y="1605195"/>
                </a:cubicBezTo>
                <a:cubicBezTo>
                  <a:pt x="389848" y="1568952"/>
                  <a:pt x="392552" y="1564518"/>
                  <a:pt x="396301" y="1516217"/>
                </a:cubicBezTo>
                <a:cubicBezTo>
                  <a:pt x="401397" y="1488452"/>
                  <a:pt x="428137" y="1457870"/>
                  <a:pt x="409866" y="1429841"/>
                </a:cubicBezTo>
                <a:cubicBezTo>
                  <a:pt x="422203" y="1412325"/>
                  <a:pt x="460064" y="1413592"/>
                  <a:pt x="442210" y="1380081"/>
                </a:cubicBezTo>
                <a:cubicBezTo>
                  <a:pt x="464590" y="1394128"/>
                  <a:pt x="443394" y="1335176"/>
                  <a:pt x="463662" y="1334891"/>
                </a:cubicBezTo>
                <a:cubicBezTo>
                  <a:pt x="480316" y="1336427"/>
                  <a:pt x="515162" y="1194568"/>
                  <a:pt x="519523" y="1185551"/>
                </a:cubicBezTo>
                <a:cubicBezTo>
                  <a:pt x="527731" y="1149210"/>
                  <a:pt x="536547" y="1148087"/>
                  <a:pt x="542909" y="1111168"/>
                </a:cubicBezTo>
                <a:cubicBezTo>
                  <a:pt x="555522" y="1057226"/>
                  <a:pt x="531818" y="1022543"/>
                  <a:pt x="543055" y="993353"/>
                </a:cubicBezTo>
                <a:cubicBezTo>
                  <a:pt x="559986" y="960214"/>
                  <a:pt x="580459" y="867450"/>
                  <a:pt x="592544" y="813953"/>
                </a:cubicBezTo>
                <a:cubicBezTo>
                  <a:pt x="604272" y="746430"/>
                  <a:pt x="608119" y="666470"/>
                  <a:pt x="613420" y="588218"/>
                </a:cubicBezTo>
                <a:cubicBezTo>
                  <a:pt x="604962" y="475380"/>
                  <a:pt x="590630" y="536119"/>
                  <a:pt x="596055" y="376479"/>
                </a:cubicBezTo>
                <a:lnTo>
                  <a:pt x="605018" y="280992"/>
                </a:lnTo>
                <a:cubicBezTo>
                  <a:pt x="604854" y="276227"/>
                  <a:pt x="610771" y="223140"/>
                  <a:pt x="610608" y="218374"/>
                </a:cubicBezTo>
                <a:lnTo>
                  <a:pt x="604880" y="188178"/>
                </a:lnTo>
                <a:lnTo>
                  <a:pt x="630913" y="152404"/>
                </a:lnTo>
                <a:cubicBezTo>
                  <a:pt x="640688" y="136342"/>
                  <a:pt x="647365" y="122048"/>
                  <a:pt x="663530" y="91810"/>
                </a:cubicBezTo>
                <a:lnTo>
                  <a:pt x="705264" y="301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21301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A9E00-9CF2-DA70-3A20-53E6373F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Context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2C75CE-21B5-D30D-8751-6B16E4989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90688"/>
            <a:ext cx="5184648" cy="4646104"/>
          </a:xfrm>
        </p:spPr>
        <p:txBody>
          <a:bodyPr/>
          <a:lstStyle/>
          <a:p>
            <a:r>
              <a:rPr lang="nl-NL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Sergeant: De context als ontwerpopgave:</a:t>
            </a: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Als een leerling "vastloopt", kijkt Sergeant niet naar de stoornis, maar naar het ontwerp van de les, het gebouw of de sociale regels. Zij stelt: </a:t>
            </a:r>
            <a:r>
              <a:rPr lang="nl-NL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</a:t>
            </a:r>
            <a:r>
              <a:rPr lang="nl-NL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Als een context barrières opwerpt, creëert die context de handicap.</a:t>
            </a:r>
            <a:endParaRPr lang="nl-NL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788A7D-7673-00E8-378E-7A337A277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325" y="632142"/>
            <a:ext cx="5970675" cy="586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7790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0F1B12DE165459AA88E8D363236A8" ma:contentTypeVersion="13" ma:contentTypeDescription="Een nieuw document maken." ma:contentTypeScope="" ma:versionID="6b46b0c8f23a37e55af14db0f60f76e8">
  <xsd:schema xmlns:xsd="http://www.w3.org/2001/XMLSchema" xmlns:xs="http://www.w3.org/2001/XMLSchema" xmlns:p="http://schemas.microsoft.com/office/2006/metadata/properties" xmlns:ns2="64c5e432-3fa0-4361-818d-8f5768eb6020" xmlns:ns3="d16e920a-7dcd-496a-897a-5b93e6e0b6bf" targetNamespace="http://schemas.microsoft.com/office/2006/metadata/properties" ma:root="true" ma:fieldsID="f35df4bce39ced42877c132f3585e3ec" ns2:_="" ns3:_="">
    <xsd:import namespace="64c5e432-3fa0-4361-818d-8f5768eb6020"/>
    <xsd:import namespace="d16e920a-7dcd-496a-897a-5b93e6e0b6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5e432-3fa0-4361-818d-8f5768eb60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d3ed5b14-13ba-4605-a14a-bda536670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e920a-7dcd-496a-897a-5b93e6e0b6b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557c089-a055-4b7a-afd8-16a0f86d36b0}" ma:internalName="TaxCatchAll" ma:showField="CatchAllData" ma:web="d16e920a-7dcd-496a-897a-5b93e6e0b6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e920a-7dcd-496a-897a-5b93e6e0b6bf" xsi:nil="true"/>
    <lcf76f155ced4ddcb4097134ff3c332f xmlns="64c5e432-3fa0-4361-818d-8f5768eb60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9A8B231-D737-4D55-A709-1669850502D5}"/>
</file>

<file path=customXml/itemProps2.xml><?xml version="1.0" encoding="utf-8"?>
<ds:datastoreItem xmlns:ds="http://schemas.openxmlformats.org/officeDocument/2006/customXml" ds:itemID="{A145B049-8589-485B-904C-3A5984C1B0E3}"/>
</file>

<file path=customXml/itemProps3.xml><?xml version="1.0" encoding="utf-8"?>
<ds:datastoreItem xmlns:ds="http://schemas.openxmlformats.org/officeDocument/2006/customXml" ds:itemID="{077EF108-1C36-4E2D-AAD3-8935CD06E1CA}"/>
</file>

<file path=docProps/app.xml><?xml version="1.0" encoding="utf-8"?>
<Properties xmlns="http://schemas.openxmlformats.org/officeDocument/2006/extended-properties" xmlns:vt="http://schemas.openxmlformats.org/officeDocument/2006/docPropsVTypes">
  <TotalTime>10602</TotalTime>
  <Words>815</Words>
  <Application>Microsoft Office PowerPoint</Application>
  <PresentationFormat>Breedbeeld</PresentationFormat>
  <Paragraphs>88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Aptos</vt:lpstr>
      <vt:lpstr>Aptos Display</vt:lpstr>
      <vt:lpstr>Arial</vt:lpstr>
      <vt:lpstr>Kantoorthema</vt:lpstr>
      <vt:lpstr>Het kan!</vt:lpstr>
      <vt:lpstr>welkom</vt:lpstr>
      <vt:lpstr>Wat hebben we gedaan met de tegoedbon</vt:lpstr>
      <vt:lpstr>Wat zegt het nieuwe regeerakkoord? </vt:lpstr>
      <vt:lpstr>Wrap up</vt:lpstr>
      <vt:lpstr>PowerPoint-presentatie</vt:lpstr>
      <vt:lpstr>Omdat ieder kind meetelt. En ieder kind een diploma verdient. </vt:lpstr>
      <vt:lpstr>Inclusie: context</vt:lpstr>
      <vt:lpstr>Context </vt:lpstr>
      <vt:lpstr>Wat willen we? </vt:lpstr>
      <vt:lpstr>Context </vt:lpstr>
      <vt:lpstr>Veranderende context</vt:lpstr>
      <vt:lpstr>En wat betekent dat?</vt:lpstr>
      <vt:lpstr>groepjes</vt:lpstr>
      <vt:lpstr>Teun Dekker</vt:lpstr>
      <vt:lpstr>afsluiting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Ravian Close</dc:creator>
  <cp:lastModifiedBy>Ravian Close</cp:lastModifiedBy>
  <cp:revision>1</cp:revision>
  <dcterms:created xsi:type="dcterms:W3CDTF">2026-03-03T09:18:50Z</dcterms:created>
  <dcterms:modified xsi:type="dcterms:W3CDTF">2026-03-11T17:36:32Z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0x0101004470F1B12DE165459AA88E8D363236A8</vt:lpwstr>
  </property>
</Properties>
</file>